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7772400" cy="10058400"/>
  <p:notesSz cx="7772400" cy="10058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7"/>
    <p:restoredTop sz="94645"/>
  </p:normalViewPr>
  <p:slideViewPr>
    <p:cSldViewPr>
      <p:cViewPr>
        <p:scale>
          <a:sx n="148" d="100"/>
          <a:sy n="148" d="100"/>
        </p:scale>
        <p:origin x="1264" y="1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8620" y="402336"/>
            <a:ext cx="6995160" cy="16093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1/26/26</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ings.holmcenter.com/" TargetMode="External"/><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ings.holmcenter.com/" TargetMode="External"/><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821676"/>
            <a:ext cx="5721350" cy="2376805"/>
          </a:xfrm>
          <a:prstGeom prst="rect">
            <a:avLst/>
          </a:prstGeom>
        </p:spPr>
        <p:txBody>
          <a:bodyPr vert="horz" wrap="square" lIns="0" tIns="81915" rIns="0" bIns="0" rtlCol="0">
            <a:spAutoFit/>
          </a:bodyPr>
          <a:lstStyle/>
          <a:p>
            <a:pPr marL="12700">
              <a:lnSpc>
                <a:spcPct val="100000"/>
              </a:lnSpc>
              <a:spcBef>
                <a:spcPts val="645"/>
              </a:spcBef>
            </a:pPr>
            <a:r>
              <a:rPr sz="1200" dirty="0">
                <a:latin typeface="Times New Roman"/>
                <a:cs typeface="Times New Roman"/>
              </a:rPr>
              <a:t>Step</a:t>
            </a:r>
            <a:r>
              <a:rPr sz="1200" spc="-20" dirty="0">
                <a:latin typeface="Times New Roman"/>
                <a:cs typeface="Times New Roman"/>
              </a:rPr>
              <a:t> </a:t>
            </a:r>
            <a:r>
              <a:rPr sz="1200" spc="-25" dirty="0">
                <a:latin typeface="Times New Roman"/>
                <a:cs typeface="Times New Roman"/>
              </a:rPr>
              <a:t>0:</a:t>
            </a:r>
            <a:endParaRPr sz="1200">
              <a:latin typeface="Times New Roman"/>
              <a:cs typeface="Times New Roman"/>
            </a:endParaRPr>
          </a:p>
          <a:p>
            <a:pPr marL="12700">
              <a:lnSpc>
                <a:spcPct val="100000"/>
              </a:lnSpc>
              <a:spcBef>
                <a:spcPts val="915"/>
              </a:spcBef>
            </a:pPr>
            <a:r>
              <a:rPr sz="2000" b="1" spc="-10" dirty="0">
                <a:latin typeface="Times New Roman"/>
                <a:cs typeface="Times New Roman"/>
              </a:rPr>
              <a:t>Overview</a:t>
            </a:r>
            <a:endParaRPr sz="2000">
              <a:latin typeface="Times New Roman"/>
              <a:cs typeface="Times New Roman"/>
            </a:endParaRPr>
          </a:p>
          <a:p>
            <a:pPr marL="12700">
              <a:lnSpc>
                <a:spcPct val="100000"/>
              </a:lnSpc>
              <a:spcBef>
                <a:spcPts val="1070"/>
              </a:spcBef>
            </a:pPr>
            <a:r>
              <a:rPr sz="2000" b="1" dirty="0">
                <a:latin typeface="Times New Roman"/>
                <a:cs typeface="Times New Roman"/>
              </a:rPr>
              <a:t>WINGS</a:t>
            </a:r>
            <a:r>
              <a:rPr sz="2000" b="1" spc="-5" dirty="0">
                <a:latin typeface="Times New Roman"/>
                <a:cs typeface="Times New Roman"/>
              </a:rPr>
              <a:t> </a:t>
            </a:r>
            <a:r>
              <a:rPr sz="2000" b="1" spc="-10" dirty="0">
                <a:latin typeface="Times New Roman"/>
                <a:cs typeface="Times New Roman"/>
              </a:rPr>
              <a:t>Module:</a:t>
            </a:r>
            <a:r>
              <a:rPr sz="2000" b="1" spc="-105" dirty="0">
                <a:latin typeface="Times New Roman"/>
                <a:cs typeface="Times New Roman"/>
              </a:rPr>
              <a:t> </a:t>
            </a:r>
            <a:r>
              <a:rPr sz="2000" b="1" spc="-10" dirty="0">
                <a:latin typeface="Times New Roman"/>
                <a:cs typeface="Times New Roman"/>
              </a:rPr>
              <a:t>Applicant</a:t>
            </a:r>
            <a:r>
              <a:rPr sz="2000" b="1" spc="-110" dirty="0">
                <a:latin typeface="Times New Roman"/>
                <a:cs typeface="Times New Roman"/>
              </a:rPr>
              <a:t> </a:t>
            </a:r>
            <a:r>
              <a:rPr sz="2000" b="1" dirty="0">
                <a:latin typeface="Times New Roman"/>
                <a:cs typeface="Times New Roman"/>
              </a:rPr>
              <a:t>Admissions </a:t>
            </a:r>
            <a:r>
              <a:rPr sz="2000" b="1" spc="-10" dirty="0">
                <a:latin typeface="Times New Roman"/>
                <a:cs typeface="Times New Roman"/>
              </a:rPr>
              <a:t>Process</a:t>
            </a:r>
            <a:endParaRPr sz="2000">
              <a:latin typeface="Times New Roman"/>
              <a:cs typeface="Times New Roman"/>
            </a:endParaRPr>
          </a:p>
          <a:p>
            <a:pPr marL="12700" marR="5080">
              <a:lnSpc>
                <a:spcPct val="111200"/>
              </a:lnSpc>
              <a:spcBef>
                <a:spcPts val="935"/>
              </a:spcBef>
            </a:pPr>
            <a:r>
              <a:rPr sz="1200" dirty="0">
                <a:latin typeface="Times New Roman"/>
                <a:cs typeface="Times New Roman"/>
              </a:rPr>
              <a:t>This</a:t>
            </a:r>
            <a:r>
              <a:rPr sz="1200" spc="-55" dirty="0">
                <a:latin typeface="Times New Roman"/>
                <a:cs typeface="Times New Roman"/>
              </a:rPr>
              <a:t> </a:t>
            </a:r>
            <a:r>
              <a:rPr sz="1200" dirty="0">
                <a:latin typeface="Times New Roman"/>
                <a:cs typeface="Times New Roman"/>
              </a:rPr>
              <a:t>guide</a:t>
            </a:r>
            <a:r>
              <a:rPr sz="1200" spc="-40" dirty="0">
                <a:latin typeface="Times New Roman"/>
                <a:cs typeface="Times New Roman"/>
              </a:rPr>
              <a:t> </a:t>
            </a:r>
            <a:r>
              <a:rPr sz="1200" dirty="0">
                <a:latin typeface="Times New Roman"/>
                <a:cs typeface="Times New Roman"/>
              </a:rPr>
              <a:t>provides</a:t>
            </a:r>
            <a:r>
              <a:rPr sz="1200" spc="-30" dirty="0">
                <a:latin typeface="Times New Roman"/>
                <a:cs typeface="Times New Roman"/>
              </a:rPr>
              <a:t> </a:t>
            </a:r>
            <a:r>
              <a:rPr sz="1200" dirty="0">
                <a:latin typeface="Times New Roman"/>
                <a:cs typeface="Times New Roman"/>
              </a:rPr>
              <a:t>detailed</a:t>
            </a:r>
            <a:r>
              <a:rPr sz="1200" spc="-30" dirty="0">
                <a:latin typeface="Times New Roman"/>
                <a:cs typeface="Times New Roman"/>
              </a:rPr>
              <a:t> </a:t>
            </a:r>
            <a:r>
              <a:rPr sz="1200" dirty="0">
                <a:latin typeface="Times New Roman"/>
                <a:cs typeface="Times New Roman"/>
              </a:rPr>
              <a:t>instructions</a:t>
            </a:r>
            <a:r>
              <a:rPr sz="1200" spc="-35" dirty="0">
                <a:latin typeface="Times New Roman"/>
                <a:cs typeface="Times New Roman"/>
              </a:rPr>
              <a:t> </a:t>
            </a:r>
            <a:r>
              <a:rPr sz="1200" dirty="0">
                <a:latin typeface="Times New Roman"/>
                <a:cs typeface="Times New Roman"/>
              </a:rPr>
              <a:t>for</a:t>
            </a:r>
            <a:r>
              <a:rPr sz="1200" spc="-35" dirty="0">
                <a:latin typeface="Times New Roman"/>
                <a:cs typeface="Times New Roman"/>
              </a:rPr>
              <a:t> </a:t>
            </a:r>
            <a:r>
              <a:rPr sz="1200" dirty="0">
                <a:latin typeface="Times New Roman"/>
                <a:cs typeface="Times New Roman"/>
              </a:rPr>
              <a:t>prospective</a:t>
            </a:r>
            <a:r>
              <a:rPr sz="1200" spc="-35" dirty="0">
                <a:latin typeface="Times New Roman"/>
                <a:cs typeface="Times New Roman"/>
              </a:rPr>
              <a:t> </a:t>
            </a:r>
            <a:r>
              <a:rPr sz="1200" dirty="0">
                <a:latin typeface="Times New Roman"/>
                <a:cs typeface="Times New Roman"/>
              </a:rPr>
              <a:t>students</a:t>
            </a:r>
            <a:r>
              <a:rPr sz="1200" spc="-30" dirty="0">
                <a:latin typeface="Times New Roman"/>
                <a:cs typeface="Times New Roman"/>
              </a:rPr>
              <a:t> </a:t>
            </a:r>
            <a:r>
              <a:rPr sz="1200" dirty="0">
                <a:latin typeface="Times New Roman"/>
                <a:cs typeface="Times New Roman"/>
              </a:rPr>
              <a:t>applying</a:t>
            </a:r>
            <a:r>
              <a:rPr sz="1200" spc="-35"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spc="-10" dirty="0">
                <a:latin typeface="Times New Roman"/>
                <a:cs typeface="Times New Roman"/>
              </a:rPr>
              <a:t>the</a:t>
            </a:r>
            <a:r>
              <a:rPr sz="1200" spc="-80" dirty="0">
                <a:latin typeface="Times New Roman"/>
                <a:cs typeface="Times New Roman"/>
              </a:rPr>
              <a:t> </a:t>
            </a:r>
            <a:r>
              <a:rPr sz="1200" dirty="0">
                <a:latin typeface="Times New Roman"/>
                <a:cs typeface="Times New Roman"/>
              </a:rPr>
              <a:t>Air</a:t>
            </a:r>
            <a:r>
              <a:rPr sz="1200" spc="-35" dirty="0">
                <a:latin typeface="Times New Roman"/>
                <a:cs typeface="Times New Roman"/>
              </a:rPr>
              <a:t> </a:t>
            </a:r>
            <a:r>
              <a:rPr sz="1200" spc="-10" dirty="0">
                <a:latin typeface="Times New Roman"/>
                <a:cs typeface="Times New Roman"/>
              </a:rPr>
              <a:t>Force </a:t>
            </a:r>
            <a:r>
              <a:rPr sz="1200" dirty="0">
                <a:latin typeface="Times New Roman"/>
                <a:cs typeface="Times New Roman"/>
              </a:rPr>
              <a:t>ROTC</a:t>
            </a:r>
            <a:r>
              <a:rPr sz="1200" spc="-35" dirty="0">
                <a:latin typeface="Times New Roman"/>
                <a:cs typeface="Times New Roman"/>
              </a:rPr>
              <a:t> </a:t>
            </a:r>
            <a:r>
              <a:rPr sz="1200" dirty="0">
                <a:latin typeface="Times New Roman"/>
                <a:cs typeface="Times New Roman"/>
              </a:rPr>
              <a:t>program</a:t>
            </a:r>
            <a:r>
              <a:rPr sz="1200" spc="-35" dirty="0">
                <a:latin typeface="Times New Roman"/>
                <a:cs typeface="Times New Roman"/>
              </a:rPr>
              <a:t> </a:t>
            </a:r>
            <a:r>
              <a:rPr sz="1200" dirty="0">
                <a:latin typeface="Times New Roman"/>
                <a:cs typeface="Times New Roman"/>
              </a:rPr>
              <a:t>through</a:t>
            </a:r>
            <a:r>
              <a:rPr sz="1200" spc="-35" dirty="0">
                <a:latin typeface="Times New Roman"/>
                <a:cs typeface="Times New Roman"/>
              </a:rPr>
              <a:t> </a:t>
            </a:r>
            <a:r>
              <a:rPr sz="1200" dirty="0">
                <a:latin typeface="Times New Roman"/>
                <a:cs typeface="Times New Roman"/>
              </a:rPr>
              <a:t>the</a:t>
            </a:r>
            <a:r>
              <a:rPr sz="1200" spc="-60" dirty="0">
                <a:latin typeface="Times New Roman"/>
                <a:cs typeface="Times New Roman"/>
              </a:rPr>
              <a:t> </a:t>
            </a:r>
            <a:r>
              <a:rPr sz="1200" dirty="0">
                <a:latin typeface="Times New Roman"/>
                <a:cs typeface="Times New Roman"/>
              </a:rPr>
              <a:t>WINGS</a:t>
            </a:r>
            <a:r>
              <a:rPr sz="1200" spc="-30" dirty="0">
                <a:latin typeface="Times New Roman"/>
                <a:cs typeface="Times New Roman"/>
              </a:rPr>
              <a:t> </a:t>
            </a:r>
            <a:r>
              <a:rPr sz="1200" dirty="0">
                <a:latin typeface="Times New Roman"/>
                <a:cs typeface="Times New Roman"/>
              </a:rPr>
              <a:t>Portal.</a:t>
            </a:r>
            <a:r>
              <a:rPr sz="1200" spc="-55"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dirty="0">
                <a:latin typeface="Times New Roman"/>
                <a:cs typeface="Times New Roman"/>
              </a:rPr>
              <a:t>admissions</a:t>
            </a:r>
            <a:r>
              <a:rPr sz="1200" spc="-35" dirty="0">
                <a:latin typeface="Times New Roman"/>
                <a:cs typeface="Times New Roman"/>
              </a:rPr>
              <a:t> </a:t>
            </a:r>
            <a:r>
              <a:rPr sz="1200" dirty="0">
                <a:latin typeface="Times New Roman"/>
                <a:cs typeface="Times New Roman"/>
              </a:rPr>
              <a:t>process</a:t>
            </a:r>
            <a:r>
              <a:rPr sz="1200" spc="-30" dirty="0">
                <a:latin typeface="Times New Roman"/>
                <a:cs typeface="Times New Roman"/>
              </a:rPr>
              <a:t> </a:t>
            </a:r>
            <a:r>
              <a:rPr sz="1200" dirty="0">
                <a:latin typeface="Times New Roman"/>
                <a:cs typeface="Times New Roman"/>
              </a:rPr>
              <a:t>involves</a:t>
            </a:r>
            <a:r>
              <a:rPr sz="1200" spc="-35" dirty="0">
                <a:latin typeface="Times New Roman"/>
                <a:cs typeface="Times New Roman"/>
              </a:rPr>
              <a:t> </a:t>
            </a:r>
            <a:r>
              <a:rPr sz="1200" dirty="0">
                <a:latin typeface="Times New Roman"/>
                <a:cs typeface="Times New Roman"/>
              </a:rPr>
              <a:t>applying,</a:t>
            </a:r>
            <a:r>
              <a:rPr sz="1200" spc="-35" dirty="0">
                <a:latin typeface="Times New Roman"/>
                <a:cs typeface="Times New Roman"/>
              </a:rPr>
              <a:t> </a:t>
            </a:r>
            <a:r>
              <a:rPr sz="1200" spc="-10" dirty="0">
                <a:latin typeface="Times New Roman"/>
                <a:cs typeface="Times New Roman"/>
              </a:rPr>
              <a:t>being </a:t>
            </a:r>
            <a:r>
              <a:rPr sz="1200" dirty="0">
                <a:latin typeface="Times New Roman"/>
                <a:cs typeface="Times New Roman"/>
              </a:rPr>
              <a:t>checked</a:t>
            </a:r>
            <a:r>
              <a:rPr sz="1200" spc="-25" dirty="0">
                <a:latin typeface="Times New Roman"/>
                <a:cs typeface="Times New Roman"/>
              </a:rPr>
              <a:t> </a:t>
            </a:r>
            <a:r>
              <a:rPr sz="1200" dirty="0">
                <a:latin typeface="Times New Roman"/>
                <a:cs typeface="Times New Roman"/>
              </a:rPr>
              <a:t>for</a:t>
            </a:r>
            <a:r>
              <a:rPr sz="1200" spc="-25" dirty="0">
                <a:latin typeface="Times New Roman"/>
                <a:cs typeface="Times New Roman"/>
              </a:rPr>
              <a:t> </a:t>
            </a:r>
            <a:r>
              <a:rPr sz="1200" spc="-10" dirty="0">
                <a:latin typeface="Times New Roman"/>
                <a:cs typeface="Times New Roman"/>
              </a:rPr>
              <a:t>viability,</a:t>
            </a:r>
            <a:r>
              <a:rPr sz="1200" spc="-20" dirty="0">
                <a:latin typeface="Times New Roman"/>
                <a:cs typeface="Times New Roman"/>
              </a:rPr>
              <a:t> </a:t>
            </a:r>
            <a:r>
              <a:rPr sz="1200" dirty="0">
                <a:latin typeface="Times New Roman"/>
                <a:cs typeface="Times New Roman"/>
              </a:rPr>
              <a:t>and</a:t>
            </a:r>
            <a:r>
              <a:rPr sz="1200" spc="-25" dirty="0">
                <a:latin typeface="Times New Roman"/>
                <a:cs typeface="Times New Roman"/>
              </a:rPr>
              <a:t> </a:t>
            </a:r>
            <a:r>
              <a:rPr sz="1200" spc="-10" dirty="0">
                <a:latin typeface="Times New Roman"/>
                <a:cs typeface="Times New Roman"/>
              </a:rPr>
              <a:t>officially</a:t>
            </a:r>
            <a:r>
              <a:rPr sz="1200" spc="-20" dirty="0">
                <a:latin typeface="Times New Roman"/>
                <a:cs typeface="Times New Roman"/>
              </a:rPr>
              <a:t> </a:t>
            </a:r>
            <a:r>
              <a:rPr sz="1200" dirty="0">
                <a:latin typeface="Times New Roman"/>
                <a:cs typeface="Times New Roman"/>
              </a:rPr>
              <a:t>registering</a:t>
            </a:r>
            <a:r>
              <a:rPr sz="1200" spc="-20" dirty="0">
                <a:latin typeface="Times New Roman"/>
                <a:cs typeface="Times New Roman"/>
              </a:rPr>
              <a:t> </a:t>
            </a:r>
            <a:r>
              <a:rPr sz="1200" dirty="0">
                <a:latin typeface="Times New Roman"/>
                <a:cs typeface="Times New Roman"/>
              </a:rPr>
              <a:t>as</a:t>
            </a:r>
            <a:r>
              <a:rPr sz="1200" spc="-20" dirty="0">
                <a:latin typeface="Times New Roman"/>
                <a:cs typeface="Times New Roman"/>
              </a:rPr>
              <a:t> </a:t>
            </a:r>
            <a:r>
              <a:rPr sz="1200" spc="-10" dirty="0">
                <a:latin typeface="Times New Roman"/>
                <a:cs typeface="Times New Roman"/>
              </a:rPr>
              <a:t>cadets.</a:t>
            </a:r>
            <a:endParaRPr sz="1200">
              <a:latin typeface="Times New Roman"/>
              <a:cs typeface="Times New Roman"/>
            </a:endParaRPr>
          </a:p>
          <a:p>
            <a:pPr marL="12700" marR="213360">
              <a:lnSpc>
                <a:spcPct val="111700"/>
              </a:lnSpc>
              <a:spcBef>
                <a:spcPts val="780"/>
              </a:spcBef>
            </a:pPr>
            <a:r>
              <a:rPr sz="1200" b="1" dirty="0">
                <a:latin typeface="Times New Roman"/>
                <a:cs typeface="Times New Roman"/>
              </a:rPr>
              <a:t>Purpose:</a:t>
            </a:r>
            <a:r>
              <a:rPr sz="1200" b="1" spc="-35" dirty="0">
                <a:latin typeface="Times New Roman"/>
                <a:cs typeface="Times New Roman"/>
              </a:rPr>
              <a:t> </a:t>
            </a:r>
            <a:r>
              <a:rPr sz="1200" dirty="0">
                <a:latin typeface="Times New Roman"/>
                <a:cs typeface="Times New Roman"/>
              </a:rPr>
              <a:t>This</a:t>
            </a:r>
            <a:r>
              <a:rPr sz="1200" spc="-30" dirty="0">
                <a:latin typeface="Times New Roman"/>
                <a:cs typeface="Times New Roman"/>
              </a:rPr>
              <a:t> </a:t>
            </a:r>
            <a:r>
              <a:rPr sz="1200" dirty="0">
                <a:latin typeface="Times New Roman"/>
                <a:cs typeface="Times New Roman"/>
              </a:rPr>
              <a:t>guide</a:t>
            </a:r>
            <a:r>
              <a:rPr sz="1200" spc="-35" dirty="0">
                <a:latin typeface="Times New Roman"/>
                <a:cs typeface="Times New Roman"/>
              </a:rPr>
              <a:t> </a:t>
            </a:r>
            <a:r>
              <a:rPr sz="1200" dirty="0">
                <a:latin typeface="Times New Roman"/>
                <a:cs typeface="Times New Roman"/>
              </a:rPr>
              <a:t>is</a:t>
            </a:r>
            <a:r>
              <a:rPr sz="1200" spc="-25" dirty="0">
                <a:latin typeface="Times New Roman"/>
                <a:cs typeface="Times New Roman"/>
              </a:rPr>
              <a:t> </a:t>
            </a:r>
            <a:r>
              <a:rPr sz="1200" dirty="0">
                <a:latin typeface="Times New Roman"/>
                <a:cs typeface="Times New Roman"/>
              </a:rPr>
              <a:t>designed</a:t>
            </a:r>
            <a:r>
              <a:rPr sz="1200" spc="-30"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dirty="0">
                <a:latin typeface="Times New Roman"/>
                <a:cs typeface="Times New Roman"/>
              </a:rPr>
              <a:t>assist</a:t>
            </a:r>
            <a:r>
              <a:rPr sz="1200" spc="-30" dirty="0">
                <a:latin typeface="Times New Roman"/>
                <a:cs typeface="Times New Roman"/>
              </a:rPr>
              <a:t> </a:t>
            </a:r>
            <a:r>
              <a:rPr sz="1200" dirty="0">
                <a:latin typeface="Times New Roman"/>
                <a:cs typeface="Times New Roman"/>
              </a:rPr>
              <a:t>applicants</a:t>
            </a:r>
            <a:r>
              <a:rPr sz="1200" spc="-30" dirty="0">
                <a:latin typeface="Times New Roman"/>
                <a:cs typeface="Times New Roman"/>
              </a:rPr>
              <a:t> </a:t>
            </a:r>
            <a:r>
              <a:rPr sz="1200" dirty="0">
                <a:latin typeface="Times New Roman"/>
                <a:cs typeface="Times New Roman"/>
              </a:rPr>
              <a:t>in</a:t>
            </a:r>
            <a:r>
              <a:rPr sz="1200" spc="-25" dirty="0">
                <a:latin typeface="Times New Roman"/>
                <a:cs typeface="Times New Roman"/>
              </a:rPr>
              <a:t> </a:t>
            </a:r>
            <a:r>
              <a:rPr sz="1200" dirty="0">
                <a:latin typeface="Times New Roman"/>
                <a:cs typeface="Times New Roman"/>
              </a:rPr>
              <a:t>completing</a:t>
            </a:r>
            <a:r>
              <a:rPr sz="1200" spc="-30"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dirty="0">
                <a:latin typeface="Times New Roman"/>
                <a:cs typeface="Times New Roman"/>
              </a:rPr>
              <a:t>admissions</a:t>
            </a:r>
            <a:r>
              <a:rPr sz="1200" spc="-30" dirty="0">
                <a:latin typeface="Times New Roman"/>
                <a:cs typeface="Times New Roman"/>
              </a:rPr>
              <a:t> </a:t>
            </a:r>
            <a:r>
              <a:rPr sz="1200" spc="-10" dirty="0">
                <a:latin typeface="Times New Roman"/>
                <a:cs typeface="Times New Roman"/>
              </a:rPr>
              <a:t>process </a:t>
            </a:r>
            <a:r>
              <a:rPr sz="1200" dirty="0">
                <a:latin typeface="Times New Roman"/>
                <a:cs typeface="Times New Roman"/>
              </a:rPr>
              <a:t>required</a:t>
            </a:r>
            <a:r>
              <a:rPr sz="1200" spc="-35" dirty="0">
                <a:latin typeface="Times New Roman"/>
                <a:cs typeface="Times New Roman"/>
              </a:rPr>
              <a:t> </a:t>
            </a:r>
            <a:r>
              <a:rPr sz="1200" dirty="0">
                <a:latin typeface="Times New Roman"/>
                <a:cs typeface="Times New Roman"/>
              </a:rPr>
              <a:t>to</a:t>
            </a:r>
            <a:r>
              <a:rPr sz="1200" spc="-15" dirty="0">
                <a:latin typeface="Times New Roman"/>
                <a:cs typeface="Times New Roman"/>
              </a:rPr>
              <a:t> </a:t>
            </a:r>
            <a:r>
              <a:rPr sz="1200" spc="-10" dirty="0">
                <a:latin typeface="Times New Roman"/>
                <a:cs typeface="Times New Roman"/>
              </a:rPr>
              <a:t>in-</a:t>
            </a:r>
            <a:r>
              <a:rPr sz="1200" dirty="0">
                <a:latin typeface="Times New Roman"/>
                <a:cs typeface="Times New Roman"/>
              </a:rPr>
              <a:t>process</a:t>
            </a:r>
            <a:r>
              <a:rPr sz="1200" spc="-20" dirty="0">
                <a:latin typeface="Times New Roman"/>
                <a:cs typeface="Times New Roman"/>
              </a:rPr>
              <a:t> </a:t>
            </a:r>
            <a:r>
              <a:rPr sz="1200" dirty="0">
                <a:latin typeface="Times New Roman"/>
                <a:cs typeface="Times New Roman"/>
              </a:rPr>
              <a:t>a</a:t>
            </a:r>
            <a:r>
              <a:rPr sz="1200" spc="-10" dirty="0">
                <a:latin typeface="Times New Roman"/>
                <a:cs typeface="Times New Roman"/>
              </a:rPr>
              <a:t> </a:t>
            </a:r>
            <a:r>
              <a:rPr sz="1200" dirty="0">
                <a:latin typeface="Times New Roman"/>
                <a:cs typeface="Times New Roman"/>
              </a:rPr>
              <a:t>Cadet</a:t>
            </a:r>
            <a:r>
              <a:rPr sz="1200" spc="-20" dirty="0">
                <a:latin typeface="Times New Roman"/>
                <a:cs typeface="Times New Roman"/>
              </a:rPr>
              <a:t> </a:t>
            </a:r>
            <a:r>
              <a:rPr sz="1200" spc="-10" dirty="0">
                <a:latin typeface="Times New Roman"/>
                <a:cs typeface="Times New Roman"/>
              </a:rPr>
              <a:t>into</a:t>
            </a:r>
            <a:r>
              <a:rPr sz="1200" spc="-75" dirty="0">
                <a:latin typeface="Times New Roman"/>
                <a:cs typeface="Times New Roman"/>
              </a:rPr>
              <a:t> </a:t>
            </a:r>
            <a:r>
              <a:rPr sz="1200" dirty="0">
                <a:latin typeface="Times New Roman"/>
                <a:cs typeface="Times New Roman"/>
              </a:rPr>
              <a:t>Air</a:t>
            </a:r>
            <a:r>
              <a:rPr sz="1200" spc="-20" dirty="0">
                <a:latin typeface="Times New Roman"/>
                <a:cs typeface="Times New Roman"/>
              </a:rPr>
              <a:t> </a:t>
            </a:r>
            <a:r>
              <a:rPr sz="1200" dirty="0">
                <a:latin typeface="Times New Roman"/>
                <a:cs typeface="Times New Roman"/>
              </a:rPr>
              <a:t>Force</a:t>
            </a:r>
            <a:r>
              <a:rPr sz="1200" spc="-25" dirty="0">
                <a:latin typeface="Times New Roman"/>
                <a:cs typeface="Times New Roman"/>
              </a:rPr>
              <a:t> </a:t>
            </a:r>
            <a:r>
              <a:rPr sz="1200" spc="-20" dirty="0">
                <a:latin typeface="Times New Roman"/>
                <a:cs typeface="Times New Roman"/>
              </a:rPr>
              <a:t>ROTC.</a:t>
            </a:r>
            <a:endParaRPr sz="1200">
              <a:latin typeface="Times New Roman"/>
              <a:cs typeface="Times New Roman"/>
            </a:endParaRPr>
          </a:p>
        </p:txBody>
      </p:sp>
      <p:pic>
        <p:nvPicPr>
          <p:cNvPr id="3" name="object 3"/>
          <p:cNvPicPr/>
          <p:nvPr/>
        </p:nvPicPr>
        <p:blipFill>
          <a:blip r:embed="rId2" cstate="print"/>
          <a:stretch>
            <a:fillRect/>
          </a:stretch>
        </p:blipFill>
        <p:spPr>
          <a:xfrm>
            <a:off x="896111" y="3532632"/>
            <a:ext cx="5980175" cy="38099"/>
          </a:xfrm>
          <a:prstGeom prst="rect">
            <a:avLst/>
          </a:prstGeom>
        </p:spPr>
      </p:pic>
      <p:sp>
        <p:nvSpPr>
          <p:cNvPr id="4" name="object 4"/>
          <p:cNvSpPr txBox="1"/>
          <p:nvPr/>
        </p:nvSpPr>
        <p:spPr>
          <a:xfrm>
            <a:off x="901700" y="3885828"/>
            <a:ext cx="5390515" cy="1934845"/>
          </a:xfrm>
          <a:prstGeom prst="rect">
            <a:avLst/>
          </a:prstGeom>
        </p:spPr>
        <p:txBody>
          <a:bodyPr vert="horz" wrap="square" lIns="0" tIns="80645" rIns="0" bIns="0" rtlCol="0">
            <a:spAutoFit/>
          </a:bodyPr>
          <a:lstStyle/>
          <a:p>
            <a:pPr marL="12700">
              <a:lnSpc>
                <a:spcPct val="100000"/>
              </a:lnSpc>
              <a:spcBef>
                <a:spcPts val="635"/>
              </a:spcBef>
            </a:pPr>
            <a:r>
              <a:rPr sz="1200" dirty="0">
                <a:latin typeface="Times New Roman"/>
                <a:cs typeface="Times New Roman"/>
              </a:rPr>
              <a:t>Step</a:t>
            </a:r>
            <a:r>
              <a:rPr sz="1200" spc="-25" dirty="0">
                <a:latin typeface="Times New Roman"/>
                <a:cs typeface="Times New Roman"/>
              </a:rPr>
              <a:t> 1:</a:t>
            </a:r>
            <a:endParaRPr sz="1200">
              <a:latin typeface="Times New Roman"/>
              <a:cs typeface="Times New Roman"/>
            </a:endParaRPr>
          </a:p>
          <a:p>
            <a:pPr marL="12700">
              <a:lnSpc>
                <a:spcPct val="100000"/>
              </a:lnSpc>
              <a:spcBef>
                <a:spcPts val="905"/>
              </a:spcBef>
            </a:pPr>
            <a:r>
              <a:rPr sz="2000" b="1" dirty="0">
                <a:latin typeface="Times New Roman"/>
                <a:cs typeface="Times New Roman"/>
              </a:rPr>
              <a:t>Applying</a:t>
            </a:r>
            <a:r>
              <a:rPr sz="2000" b="1" spc="-10" dirty="0">
                <a:latin typeface="Times New Roman"/>
                <a:cs typeface="Times New Roman"/>
              </a:rPr>
              <a:t> for</a:t>
            </a:r>
            <a:r>
              <a:rPr sz="2000" b="1" spc="-155" dirty="0">
                <a:latin typeface="Times New Roman"/>
                <a:cs typeface="Times New Roman"/>
              </a:rPr>
              <a:t> </a:t>
            </a:r>
            <a:r>
              <a:rPr sz="2000" b="1" spc="-10" dirty="0">
                <a:latin typeface="Times New Roman"/>
                <a:cs typeface="Times New Roman"/>
              </a:rPr>
              <a:t>AFROTC</a:t>
            </a:r>
            <a:endParaRPr sz="2000">
              <a:latin typeface="Times New Roman"/>
              <a:cs typeface="Times New Roman"/>
            </a:endParaRPr>
          </a:p>
          <a:p>
            <a:pPr marL="12700">
              <a:lnSpc>
                <a:spcPct val="100000"/>
              </a:lnSpc>
              <a:spcBef>
                <a:spcPts val="1115"/>
              </a:spcBef>
            </a:pPr>
            <a:r>
              <a:rPr sz="1200" b="1" dirty="0">
                <a:latin typeface="Times New Roman"/>
                <a:cs typeface="Times New Roman"/>
              </a:rPr>
              <a:t>Access</a:t>
            </a:r>
            <a:r>
              <a:rPr sz="1200" b="1" spc="-20" dirty="0">
                <a:latin typeface="Times New Roman"/>
                <a:cs typeface="Times New Roman"/>
              </a:rPr>
              <a:t> </a:t>
            </a:r>
            <a:r>
              <a:rPr sz="1200" b="1" dirty="0">
                <a:latin typeface="Times New Roman"/>
                <a:cs typeface="Times New Roman"/>
              </a:rPr>
              <a:t>the</a:t>
            </a:r>
            <a:r>
              <a:rPr sz="1200" b="1" spc="-30" dirty="0">
                <a:latin typeface="Times New Roman"/>
                <a:cs typeface="Times New Roman"/>
              </a:rPr>
              <a:t> </a:t>
            </a:r>
            <a:r>
              <a:rPr sz="1200" b="1" dirty="0">
                <a:latin typeface="Times New Roman"/>
                <a:cs typeface="Times New Roman"/>
              </a:rPr>
              <a:t>Holm</a:t>
            </a:r>
            <a:r>
              <a:rPr sz="1200" b="1" spc="-30" dirty="0">
                <a:latin typeface="Times New Roman"/>
                <a:cs typeface="Times New Roman"/>
              </a:rPr>
              <a:t> </a:t>
            </a:r>
            <a:r>
              <a:rPr sz="1200" b="1" dirty="0">
                <a:latin typeface="Times New Roman"/>
                <a:cs typeface="Times New Roman"/>
              </a:rPr>
              <a:t>Center</a:t>
            </a:r>
            <a:r>
              <a:rPr sz="1200" b="1" spc="-55" dirty="0">
                <a:latin typeface="Times New Roman"/>
                <a:cs typeface="Times New Roman"/>
              </a:rPr>
              <a:t> </a:t>
            </a:r>
            <a:r>
              <a:rPr sz="1200" b="1" dirty="0">
                <a:latin typeface="Times New Roman"/>
                <a:cs typeface="Times New Roman"/>
              </a:rPr>
              <a:t>WINGS</a:t>
            </a:r>
            <a:r>
              <a:rPr sz="1200" b="1" spc="-30" dirty="0">
                <a:latin typeface="Times New Roman"/>
                <a:cs typeface="Times New Roman"/>
              </a:rPr>
              <a:t> </a:t>
            </a:r>
            <a:r>
              <a:rPr sz="1200" b="1" spc="-10" dirty="0">
                <a:latin typeface="Times New Roman"/>
                <a:cs typeface="Times New Roman"/>
              </a:rPr>
              <a:t>Portal</a:t>
            </a:r>
            <a:endParaRPr sz="1200">
              <a:latin typeface="Times New Roman"/>
              <a:cs typeface="Times New Roman"/>
            </a:endParaRPr>
          </a:p>
          <a:p>
            <a:pPr marL="469265" indent="-227965">
              <a:lnSpc>
                <a:spcPct val="100000"/>
              </a:lnSpc>
              <a:spcBef>
                <a:spcPts val="960"/>
              </a:spcBef>
              <a:buSzPct val="83333"/>
              <a:buFont typeface="Arial"/>
              <a:buChar char="•"/>
              <a:tabLst>
                <a:tab pos="469265" algn="l"/>
              </a:tabLst>
            </a:pPr>
            <a:r>
              <a:rPr sz="1200" b="1" dirty="0">
                <a:latin typeface="Times New Roman"/>
                <a:cs typeface="Times New Roman"/>
              </a:rPr>
              <a:t>Navigate</a:t>
            </a:r>
            <a:r>
              <a:rPr sz="1200" b="1" spc="-30" dirty="0">
                <a:latin typeface="Times New Roman"/>
                <a:cs typeface="Times New Roman"/>
              </a:rPr>
              <a:t> </a:t>
            </a:r>
            <a:r>
              <a:rPr sz="1200" b="1" dirty="0">
                <a:latin typeface="Times New Roman"/>
                <a:cs typeface="Times New Roman"/>
              </a:rPr>
              <a:t>to</a:t>
            </a:r>
            <a:r>
              <a:rPr sz="1200" b="1" spc="-20" dirty="0">
                <a:latin typeface="Times New Roman"/>
                <a:cs typeface="Times New Roman"/>
              </a:rPr>
              <a:t> </a:t>
            </a:r>
            <a:r>
              <a:rPr sz="1200" b="1" dirty="0">
                <a:latin typeface="Times New Roman"/>
                <a:cs typeface="Times New Roman"/>
              </a:rPr>
              <a:t>the</a:t>
            </a:r>
            <a:r>
              <a:rPr sz="1200" b="1" spc="-25" dirty="0">
                <a:latin typeface="Times New Roman"/>
                <a:cs typeface="Times New Roman"/>
              </a:rPr>
              <a:t> </a:t>
            </a:r>
            <a:r>
              <a:rPr sz="1200" b="1" dirty="0">
                <a:latin typeface="Times New Roman"/>
                <a:cs typeface="Times New Roman"/>
              </a:rPr>
              <a:t>Holm</a:t>
            </a:r>
            <a:r>
              <a:rPr sz="1200" b="1" spc="-25" dirty="0">
                <a:latin typeface="Times New Roman"/>
                <a:cs typeface="Times New Roman"/>
              </a:rPr>
              <a:t> </a:t>
            </a:r>
            <a:r>
              <a:rPr sz="1200" b="1" spc="-10" dirty="0">
                <a:latin typeface="Times New Roman"/>
                <a:cs typeface="Times New Roman"/>
              </a:rPr>
              <a:t>Center</a:t>
            </a:r>
            <a:r>
              <a:rPr sz="1200" b="1" spc="-60" dirty="0">
                <a:latin typeface="Times New Roman"/>
                <a:cs typeface="Times New Roman"/>
              </a:rPr>
              <a:t> </a:t>
            </a:r>
            <a:r>
              <a:rPr sz="1200" b="1" dirty="0">
                <a:latin typeface="Times New Roman"/>
                <a:cs typeface="Times New Roman"/>
              </a:rPr>
              <a:t>WINGS</a:t>
            </a:r>
            <a:r>
              <a:rPr sz="1200" b="1" spc="-20" dirty="0">
                <a:latin typeface="Times New Roman"/>
                <a:cs typeface="Times New Roman"/>
              </a:rPr>
              <a:t> </a:t>
            </a:r>
            <a:r>
              <a:rPr sz="1200" b="1" dirty="0">
                <a:latin typeface="Times New Roman"/>
                <a:cs typeface="Times New Roman"/>
              </a:rPr>
              <a:t>Portal:</a:t>
            </a:r>
            <a:r>
              <a:rPr sz="1200" b="1" spc="-25" dirty="0">
                <a:latin typeface="Times New Roman"/>
                <a:cs typeface="Times New Roman"/>
              </a:rPr>
              <a:t> </a:t>
            </a:r>
            <a:r>
              <a:rPr sz="1200" b="1" u="sng" spc="-10" dirty="0">
                <a:solidFill>
                  <a:srgbClr val="467885"/>
                </a:solidFill>
                <a:uFill>
                  <a:solidFill>
                    <a:srgbClr val="467885"/>
                  </a:solidFill>
                </a:uFill>
                <a:latin typeface="Times New Roman"/>
                <a:cs typeface="Times New Roman"/>
                <a:hlinkClick r:id="rId3"/>
              </a:rPr>
              <a:t>https://wings.holmcenter.com</a:t>
            </a:r>
            <a:r>
              <a:rPr sz="1200" b="1" spc="-10" dirty="0">
                <a:latin typeface="Times New Roman"/>
                <a:cs typeface="Times New Roman"/>
              </a:rPr>
              <a:t>.</a:t>
            </a:r>
            <a:endParaRPr sz="1200">
              <a:latin typeface="Times New Roman"/>
              <a:cs typeface="Times New Roman"/>
            </a:endParaRPr>
          </a:p>
          <a:p>
            <a:pPr marL="469265" indent="-227965">
              <a:lnSpc>
                <a:spcPct val="100000"/>
              </a:lnSpc>
              <a:spcBef>
                <a:spcPts val="960"/>
              </a:spcBef>
              <a:buSzPct val="83333"/>
              <a:buFont typeface="Arial"/>
              <a:buChar char="•"/>
              <a:tabLst>
                <a:tab pos="469265" algn="l"/>
              </a:tabLst>
            </a:pPr>
            <a:r>
              <a:rPr sz="1200" b="1" dirty="0">
                <a:latin typeface="Times New Roman"/>
                <a:cs typeface="Times New Roman"/>
              </a:rPr>
              <a:t>Click</a:t>
            </a:r>
            <a:r>
              <a:rPr sz="1200" b="1" spc="-15" dirty="0">
                <a:latin typeface="Times New Roman"/>
                <a:cs typeface="Times New Roman"/>
              </a:rPr>
              <a:t> </a:t>
            </a:r>
            <a:r>
              <a:rPr sz="1200" b="1" dirty="0">
                <a:latin typeface="Times New Roman"/>
                <a:cs typeface="Times New Roman"/>
              </a:rPr>
              <a:t>on</a:t>
            </a:r>
            <a:r>
              <a:rPr sz="1200" b="1" spc="-10" dirty="0">
                <a:latin typeface="Times New Roman"/>
                <a:cs typeface="Times New Roman"/>
              </a:rPr>
              <a:t> </a:t>
            </a:r>
            <a:r>
              <a:rPr sz="1200" b="1" dirty="0">
                <a:latin typeface="Times New Roman"/>
                <a:cs typeface="Times New Roman"/>
              </a:rPr>
              <a:t>the</a:t>
            </a:r>
            <a:r>
              <a:rPr sz="1200" b="1" spc="-15" dirty="0">
                <a:latin typeface="Times New Roman"/>
                <a:cs typeface="Times New Roman"/>
              </a:rPr>
              <a:t> </a:t>
            </a:r>
            <a:r>
              <a:rPr sz="1200" b="1" dirty="0">
                <a:latin typeface="Times New Roman"/>
                <a:cs typeface="Times New Roman"/>
              </a:rPr>
              <a:t>"Apply</a:t>
            </a:r>
            <a:r>
              <a:rPr sz="1200" b="1" spc="-10" dirty="0">
                <a:latin typeface="Times New Roman"/>
                <a:cs typeface="Times New Roman"/>
              </a:rPr>
              <a:t> </a:t>
            </a:r>
            <a:r>
              <a:rPr sz="1200" b="1" dirty="0">
                <a:latin typeface="Times New Roman"/>
                <a:cs typeface="Times New Roman"/>
              </a:rPr>
              <a:t>for</a:t>
            </a:r>
            <a:r>
              <a:rPr sz="1200" b="1" spc="-40" dirty="0">
                <a:latin typeface="Times New Roman"/>
                <a:cs typeface="Times New Roman"/>
              </a:rPr>
              <a:t> </a:t>
            </a:r>
            <a:r>
              <a:rPr sz="1200" b="1" dirty="0">
                <a:latin typeface="Times New Roman"/>
                <a:cs typeface="Times New Roman"/>
              </a:rPr>
              <a:t>ROTC"</a:t>
            </a:r>
            <a:r>
              <a:rPr sz="1200" b="1" spc="-10" dirty="0">
                <a:latin typeface="Times New Roman"/>
                <a:cs typeface="Times New Roman"/>
              </a:rPr>
              <a:t> </a:t>
            </a:r>
            <a:r>
              <a:rPr sz="1200" b="1" dirty="0">
                <a:latin typeface="Times New Roman"/>
                <a:cs typeface="Times New Roman"/>
              </a:rPr>
              <a:t>link</a:t>
            </a:r>
            <a:r>
              <a:rPr sz="1200" b="1" spc="-10" dirty="0">
                <a:latin typeface="Times New Roman"/>
                <a:cs typeface="Times New Roman"/>
              </a:rPr>
              <a:t> </a:t>
            </a:r>
            <a:r>
              <a:rPr sz="1200" b="1" dirty="0">
                <a:latin typeface="Times New Roman"/>
                <a:cs typeface="Times New Roman"/>
              </a:rPr>
              <a:t>on</a:t>
            </a:r>
            <a:r>
              <a:rPr sz="1200" b="1" spc="-10" dirty="0">
                <a:latin typeface="Times New Roman"/>
                <a:cs typeface="Times New Roman"/>
              </a:rPr>
              <a:t> </a:t>
            </a:r>
            <a:r>
              <a:rPr sz="1200" b="1" dirty="0">
                <a:latin typeface="Times New Roman"/>
                <a:cs typeface="Times New Roman"/>
              </a:rPr>
              <a:t>the</a:t>
            </a:r>
            <a:r>
              <a:rPr sz="1200" b="1" spc="-15" dirty="0">
                <a:latin typeface="Times New Roman"/>
                <a:cs typeface="Times New Roman"/>
              </a:rPr>
              <a:t> </a:t>
            </a:r>
            <a:r>
              <a:rPr sz="1200" b="1" spc="-10" dirty="0">
                <a:latin typeface="Times New Roman"/>
                <a:cs typeface="Times New Roman"/>
              </a:rPr>
              <a:t>homepage.</a:t>
            </a:r>
            <a:endParaRPr sz="1200">
              <a:latin typeface="Times New Roman"/>
              <a:cs typeface="Times New Roman"/>
            </a:endParaRPr>
          </a:p>
          <a:p>
            <a:pPr marL="926465" lvl="1" indent="-227965">
              <a:lnSpc>
                <a:spcPct val="100000"/>
              </a:lnSpc>
              <a:spcBef>
                <a:spcPts val="960"/>
              </a:spcBef>
              <a:buFont typeface="Times New Roman"/>
              <a:buChar char="•"/>
              <a:tabLst>
                <a:tab pos="926465" algn="l"/>
              </a:tabLst>
            </a:pPr>
            <a:r>
              <a:rPr sz="1200" b="1" dirty="0">
                <a:latin typeface="Times New Roman"/>
                <a:cs typeface="Times New Roman"/>
              </a:rPr>
              <a:t>Screenshot</a:t>
            </a:r>
            <a:r>
              <a:rPr sz="1200" b="1" spc="-50" dirty="0">
                <a:latin typeface="Times New Roman"/>
                <a:cs typeface="Times New Roman"/>
              </a:rPr>
              <a:t> </a:t>
            </a:r>
            <a:r>
              <a:rPr sz="1200" b="1" dirty="0">
                <a:latin typeface="Times New Roman"/>
                <a:cs typeface="Times New Roman"/>
              </a:rPr>
              <a:t>below:</a:t>
            </a:r>
            <a:r>
              <a:rPr sz="1200" b="1" spc="-30" dirty="0">
                <a:latin typeface="Times New Roman"/>
                <a:cs typeface="Times New Roman"/>
              </a:rPr>
              <a:t> </a:t>
            </a:r>
            <a:r>
              <a:rPr sz="1200" b="1" dirty="0">
                <a:latin typeface="Times New Roman"/>
                <a:cs typeface="Times New Roman"/>
              </a:rPr>
              <a:t>Click</a:t>
            </a:r>
            <a:r>
              <a:rPr sz="1200" b="1" spc="-30" dirty="0">
                <a:latin typeface="Times New Roman"/>
                <a:cs typeface="Times New Roman"/>
              </a:rPr>
              <a:t> </a:t>
            </a:r>
            <a:r>
              <a:rPr sz="1200" b="1" dirty="0">
                <a:latin typeface="Times New Roman"/>
                <a:cs typeface="Times New Roman"/>
              </a:rPr>
              <a:t>"Apply</a:t>
            </a:r>
            <a:r>
              <a:rPr sz="1200" b="1" spc="-25" dirty="0">
                <a:latin typeface="Times New Roman"/>
                <a:cs typeface="Times New Roman"/>
              </a:rPr>
              <a:t> </a:t>
            </a:r>
            <a:r>
              <a:rPr sz="1200" b="1" spc="-10" dirty="0">
                <a:latin typeface="Times New Roman"/>
                <a:cs typeface="Times New Roman"/>
              </a:rPr>
              <a:t>for</a:t>
            </a:r>
            <a:r>
              <a:rPr sz="1200" b="1" spc="-90" dirty="0">
                <a:latin typeface="Times New Roman"/>
                <a:cs typeface="Times New Roman"/>
              </a:rPr>
              <a:t> </a:t>
            </a:r>
            <a:r>
              <a:rPr sz="1200" b="1" spc="-10" dirty="0">
                <a:latin typeface="Times New Roman"/>
                <a:cs typeface="Times New Roman"/>
              </a:rPr>
              <a:t>AFROTC"</a:t>
            </a:r>
            <a:endParaRPr sz="1200">
              <a:latin typeface="Times New Roman"/>
              <a:cs typeface="Times New Roman"/>
            </a:endParaRPr>
          </a:p>
        </p:txBody>
      </p:sp>
      <p:sp>
        <p:nvSpPr>
          <p:cNvPr id="5" name="object 5"/>
          <p:cNvSpPr txBox="1"/>
          <p:nvPr/>
        </p:nvSpPr>
        <p:spPr>
          <a:xfrm>
            <a:off x="1130300" y="7683500"/>
            <a:ext cx="3764279" cy="525780"/>
          </a:xfrm>
          <a:prstGeom prst="rect">
            <a:avLst/>
          </a:prstGeom>
        </p:spPr>
        <p:txBody>
          <a:bodyPr vert="horz" wrap="square" lIns="0" tIns="12700" rIns="0" bIns="0" rtlCol="0">
            <a:spAutoFit/>
          </a:bodyPr>
          <a:lstStyle/>
          <a:p>
            <a:pPr marL="12700">
              <a:lnSpc>
                <a:spcPct val="100000"/>
              </a:lnSpc>
              <a:spcBef>
                <a:spcPts val="100"/>
              </a:spcBef>
            </a:pPr>
            <a:r>
              <a:rPr sz="1200" b="1" dirty="0">
                <a:latin typeface="Times New Roman"/>
                <a:cs typeface="Times New Roman"/>
              </a:rPr>
              <a:t>Agree</a:t>
            </a:r>
            <a:r>
              <a:rPr sz="1200" b="1" spc="-20" dirty="0">
                <a:latin typeface="Times New Roman"/>
                <a:cs typeface="Times New Roman"/>
              </a:rPr>
              <a:t> </a:t>
            </a:r>
            <a:r>
              <a:rPr sz="1200" b="1" dirty="0">
                <a:latin typeface="Times New Roman"/>
                <a:cs typeface="Times New Roman"/>
              </a:rPr>
              <a:t>to</a:t>
            </a:r>
            <a:r>
              <a:rPr sz="1200" b="1" spc="-10" dirty="0">
                <a:latin typeface="Times New Roman"/>
                <a:cs typeface="Times New Roman"/>
              </a:rPr>
              <a:t> </a:t>
            </a:r>
            <a:r>
              <a:rPr sz="1200" b="1" dirty="0">
                <a:latin typeface="Times New Roman"/>
                <a:cs typeface="Times New Roman"/>
              </a:rPr>
              <a:t>the</a:t>
            </a:r>
            <a:r>
              <a:rPr sz="1200" b="1" spc="-15" dirty="0">
                <a:latin typeface="Times New Roman"/>
                <a:cs typeface="Times New Roman"/>
              </a:rPr>
              <a:t> </a:t>
            </a:r>
            <a:r>
              <a:rPr sz="1200" b="1" spc="-10" dirty="0">
                <a:latin typeface="Times New Roman"/>
                <a:cs typeface="Times New Roman"/>
              </a:rPr>
              <a:t>Privacy</a:t>
            </a:r>
            <a:r>
              <a:rPr sz="1200" b="1" spc="-65" dirty="0">
                <a:latin typeface="Times New Roman"/>
                <a:cs typeface="Times New Roman"/>
              </a:rPr>
              <a:t> </a:t>
            </a:r>
            <a:r>
              <a:rPr sz="1200" b="1" dirty="0">
                <a:latin typeface="Times New Roman"/>
                <a:cs typeface="Times New Roman"/>
              </a:rPr>
              <a:t>Act</a:t>
            </a:r>
            <a:r>
              <a:rPr sz="1200" b="1" spc="-15" dirty="0">
                <a:latin typeface="Times New Roman"/>
                <a:cs typeface="Times New Roman"/>
              </a:rPr>
              <a:t> </a:t>
            </a:r>
            <a:r>
              <a:rPr sz="1200" b="1" spc="-10" dirty="0">
                <a:latin typeface="Times New Roman"/>
                <a:cs typeface="Times New Roman"/>
              </a:rPr>
              <a:t>Statement</a:t>
            </a:r>
            <a:endParaRPr sz="1200">
              <a:latin typeface="Times New Roman"/>
              <a:cs typeface="Times New Roman"/>
            </a:endParaRPr>
          </a:p>
          <a:p>
            <a:pPr marL="697865" indent="-227965">
              <a:lnSpc>
                <a:spcPct val="100000"/>
              </a:lnSpc>
              <a:spcBef>
                <a:spcPts val="1055"/>
              </a:spcBef>
              <a:buFont typeface="Arial"/>
              <a:buChar char="•"/>
              <a:tabLst>
                <a:tab pos="697865" algn="l"/>
              </a:tabLst>
            </a:pPr>
            <a:r>
              <a:rPr sz="1200" spc="-25" dirty="0">
                <a:latin typeface="Times New Roman"/>
                <a:cs typeface="Times New Roman"/>
              </a:rPr>
              <a:t>You</a:t>
            </a:r>
            <a:r>
              <a:rPr sz="1200" spc="-30" dirty="0">
                <a:latin typeface="Times New Roman"/>
                <a:cs typeface="Times New Roman"/>
              </a:rPr>
              <a:t> </a:t>
            </a:r>
            <a:r>
              <a:rPr sz="1200" dirty="0">
                <a:latin typeface="Times New Roman"/>
                <a:cs typeface="Times New Roman"/>
              </a:rPr>
              <a:t>will</a:t>
            </a:r>
            <a:r>
              <a:rPr sz="1200" spc="-20" dirty="0">
                <a:latin typeface="Times New Roman"/>
                <a:cs typeface="Times New Roman"/>
              </a:rPr>
              <a:t> </a:t>
            </a:r>
            <a:r>
              <a:rPr sz="1200" dirty="0">
                <a:latin typeface="Times New Roman"/>
                <a:cs typeface="Times New Roman"/>
              </a:rPr>
              <a:t>be</a:t>
            </a:r>
            <a:r>
              <a:rPr sz="1200" spc="-20" dirty="0">
                <a:latin typeface="Times New Roman"/>
                <a:cs typeface="Times New Roman"/>
              </a:rPr>
              <a:t> </a:t>
            </a:r>
            <a:r>
              <a:rPr sz="1200" dirty="0">
                <a:latin typeface="Times New Roman"/>
                <a:cs typeface="Times New Roman"/>
              </a:rPr>
              <a:t>directed</a:t>
            </a:r>
            <a:r>
              <a:rPr sz="1200" spc="-20"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spc="-10" dirty="0">
                <a:latin typeface="Times New Roman"/>
                <a:cs typeface="Times New Roman"/>
              </a:rPr>
              <a:t>Privacy</a:t>
            </a:r>
            <a:r>
              <a:rPr sz="1200" spc="-65" dirty="0">
                <a:latin typeface="Times New Roman"/>
                <a:cs typeface="Times New Roman"/>
              </a:rPr>
              <a:t> </a:t>
            </a:r>
            <a:r>
              <a:rPr sz="1200" dirty="0">
                <a:latin typeface="Times New Roman"/>
                <a:cs typeface="Times New Roman"/>
              </a:rPr>
              <a:t>Act</a:t>
            </a:r>
            <a:r>
              <a:rPr sz="1200" spc="-20" dirty="0">
                <a:latin typeface="Times New Roman"/>
                <a:cs typeface="Times New Roman"/>
              </a:rPr>
              <a:t> </a:t>
            </a:r>
            <a:r>
              <a:rPr sz="1200" spc="-10" dirty="0">
                <a:latin typeface="Times New Roman"/>
                <a:cs typeface="Times New Roman"/>
              </a:rPr>
              <a:t>Statement.</a:t>
            </a:r>
            <a:endParaRPr sz="1200">
              <a:latin typeface="Times New Roman"/>
              <a:cs typeface="Times New Roman"/>
            </a:endParaRPr>
          </a:p>
        </p:txBody>
      </p:sp>
      <p:pic>
        <p:nvPicPr>
          <p:cNvPr id="6" name="object 6" descr="A close-up of a document  Description automatically generated "/>
          <p:cNvPicPr/>
          <p:nvPr/>
        </p:nvPicPr>
        <p:blipFill>
          <a:blip r:embed="rId4" cstate="print"/>
          <a:stretch>
            <a:fillRect/>
          </a:stretch>
        </p:blipFill>
        <p:spPr>
          <a:xfrm>
            <a:off x="914400" y="5940552"/>
            <a:ext cx="4038599" cy="16280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1195831"/>
            <a:ext cx="5951220" cy="6705600"/>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Step</a:t>
            </a:r>
            <a:r>
              <a:rPr sz="1200" spc="-20" dirty="0">
                <a:latin typeface="Times New Roman"/>
                <a:cs typeface="Times New Roman"/>
              </a:rPr>
              <a:t> </a:t>
            </a:r>
            <a:r>
              <a:rPr sz="1200" spc="-25" dirty="0">
                <a:latin typeface="Times New Roman"/>
                <a:cs typeface="Times New Roman"/>
              </a:rPr>
              <a:t>4:</a:t>
            </a:r>
            <a:endParaRPr sz="1200" dirty="0">
              <a:latin typeface="Times New Roman"/>
              <a:cs typeface="Times New Roman"/>
            </a:endParaRPr>
          </a:p>
          <a:p>
            <a:pPr>
              <a:lnSpc>
                <a:spcPct val="100000"/>
              </a:lnSpc>
              <a:spcBef>
                <a:spcPts val="600"/>
              </a:spcBef>
            </a:pPr>
            <a:endParaRPr sz="1200" dirty="0">
              <a:latin typeface="Times New Roman"/>
              <a:cs typeface="Times New Roman"/>
            </a:endParaRPr>
          </a:p>
          <a:p>
            <a:pPr marL="12700">
              <a:lnSpc>
                <a:spcPct val="100000"/>
              </a:lnSpc>
            </a:pPr>
            <a:r>
              <a:rPr sz="1200" b="1" spc="-20" dirty="0">
                <a:latin typeface="Times New Roman"/>
                <a:cs typeface="Times New Roman"/>
              </a:rPr>
              <a:t>Youth</a:t>
            </a:r>
            <a:r>
              <a:rPr sz="1200" b="1" spc="-45" dirty="0">
                <a:latin typeface="Times New Roman"/>
                <a:cs typeface="Times New Roman"/>
              </a:rPr>
              <a:t> </a:t>
            </a:r>
            <a:r>
              <a:rPr sz="1200" b="1" spc="-10" dirty="0">
                <a:latin typeface="Times New Roman"/>
                <a:cs typeface="Times New Roman"/>
              </a:rPr>
              <a:t>Experience</a:t>
            </a:r>
            <a:endParaRPr sz="1200" dirty="0">
              <a:latin typeface="Times New Roman"/>
              <a:cs typeface="Times New Roman"/>
            </a:endParaRPr>
          </a:p>
          <a:p>
            <a:pPr marL="469900">
              <a:lnSpc>
                <a:spcPct val="100000"/>
              </a:lnSpc>
              <a:spcBef>
                <a:spcPts val="944"/>
              </a:spcBef>
            </a:pPr>
            <a:r>
              <a:rPr sz="1200" b="1" dirty="0">
                <a:latin typeface="Times New Roman"/>
                <a:cs typeface="Times New Roman"/>
              </a:rPr>
              <a:t>Access</a:t>
            </a:r>
            <a:r>
              <a:rPr sz="1200" b="1" spc="-5" dirty="0">
                <a:latin typeface="Times New Roman"/>
                <a:cs typeface="Times New Roman"/>
              </a:rPr>
              <a:t> </a:t>
            </a:r>
            <a:r>
              <a:rPr sz="1200" b="1" dirty="0">
                <a:latin typeface="Times New Roman"/>
                <a:cs typeface="Times New Roman"/>
              </a:rPr>
              <a:t>the</a:t>
            </a:r>
            <a:r>
              <a:rPr sz="1200" b="1" spc="-15" dirty="0">
                <a:latin typeface="Times New Roman"/>
                <a:cs typeface="Times New Roman"/>
              </a:rPr>
              <a:t> </a:t>
            </a:r>
            <a:r>
              <a:rPr sz="1200" b="1" spc="-20" dirty="0">
                <a:latin typeface="Times New Roman"/>
                <a:cs typeface="Times New Roman"/>
              </a:rPr>
              <a:t>"Youth</a:t>
            </a:r>
            <a:r>
              <a:rPr sz="1200" b="1" spc="-10" dirty="0">
                <a:latin typeface="Times New Roman"/>
                <a:cs typeface="Times New Roman"/>
              </a:rPr>
              <a:t> Experience"</a:t>
            </a:r>
            <a:r>
              <a:rPr sz="1200" b="1" spc="-5" dirty="0">
                <a:latin typeface="Times New Roman"/>
                <a:cs typeface="Times New Roman"/>
              </a:rPr>
              <a:t> </a:t>
            </a:r>
            <a:r>
              <a:rPr sz="1200" b="1" spc="-10" dirty="0">
                <a:latin typeface="Times New Roman"/>
                <a:cs typeface="Times New Roman"/>
              </a:rPr>
              <a:t>Section</a:t>
            </a:r>
            <a:endParaRPr sz="1200" dirty="0">
              <a:latin typeface="Times New Roman"/>
              <a:cs typeface="Times New Roman"/>
            </a:endParaRPr>
          </a:p>
          <a:p>
            <a:pPr marL="926465" marR="5080" indent="-228600">
              <a:lnSpc>
                <a:spcPct val="111700"/>
              </a:lnSpc>
              <a:spcBef>
                <a:spcPts val="795"/>
              </a:spcBef>
              <a:buChar char="•"/>
              <a:tabLst>
                <a:tab pos="926465" algn="l"/>
              </a:tabLst>
            </a:pPr>
            <a:r>
              <a:rPr sz="1200" dirty="0">
                <a:latin typeface="Times New Roman"/>
                <a:cs typeface="Times New Roman"/>
              </a:rPr>
              <a:t>In</a:t>
            </a:r>
            <a:r>
              <a:rPr sz="1200" spc="-4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b="1" dirty="0">
                <a:latin typeface="Times New Roman"/>
                <a:cs typeface="Times New Roman"/>
              </a:rPr>
              <a:t>My</a:t>
            </a:r>
            <a:r>
              <a:rPr sz="1200" b="1" spc="-25" dirty="0">
                <a:latin typeface="Times New Roman"/>
                <a:cs typeface="Times New Roman"/>
              </a:rPr>
              <a:t> </a:t>
            </a:r>
            <a:r>
              <a:rPr sz="1200" b="1" spc="-10" dirty="0">
                <a:latin typeface="Times New Roman"/>
                <a:cs typeface="Times New Roman"/>
              </a:rPr>
              <a:t>ROTC</a:t>
            </a:r>
            <a:r>
              <a:rPr sz="1200" b="1" spc="-65" dirty="0">
                <a:latin typeface="Times New Roman"/>
                <a:cs typeface="Times New Roman"/>
              </a:rPr>
              <a:t> </a:t>
            </a:r>
            <a:r>
              <a:rPr sz="1200" b="1" dirty="0">
                <a:latin typeface="Times New Roman"/>
                <a:cs typeface="Times New Roman"/>
              </a:rPr>
              <a:t>Application</a:t>
            </a:r>
            <a:r>
              <a:rPr sz="1200" b="1" spc="-20" dirty="0">
                <a:latin typeface="Times New Roman"/>
                <a:cs typeface="Times New Roman"/>
              </a:rPr>
              <a:t> </a:t>
            </a:r>
            <a:r>
              <a:rPr sz="1200" dirty="0">
                <a:latin typeface="Times New Roman"/>
                <a:cs typeface="Times New Roman"/>
              </a:rPr>
              <a:t>checklist,</a:t>
            </a:r>
            <a:r>
              <a:rPr sz="1200" spc="-25" dirty="0">
                <a:latin typeface="Times New Roman"/>
                <a:cs typeface="Times New Roman"/>
              </a:rPr>
              <a:t> </a:t>
            </a:r>
            <a:r>
              <a:rPr sz="1200" dirty="0">
                <a:latin typeface="Times New Roman"/>
                <a:cs typeface="Times New Roman"/>
              </a:rPr>
              <a:t>click</a:t>
            </a:r>
            <a:r>
              <a:rPr sz="1200" spc="-25" dirty="0">
                <a:latin typeface="Times New Roman"/>
                <a:cs typeface="Times New Roman"/>
              </a:rPr>
              <a:t> </a:t>
            </a:r>
            <a:r>
              <a:rPr sz="1200" dirty="0">
                <a:latin typeface="Times New Roman"/>
                <a:cs typeface="Times New Roman"/>
              </a:rPr>
              <a:t>on</a:t>
            </a:r>
            <a:r>
              <a:rPr sz="1200" spc="-15" dirty="0">
                <a:latin typeface="Times New Roman"/>
                <a:cs typeface="Times New Roman"/>
              </a:rPr>
              <a:t> </a:t>
            </a:r>
            <a:r>
              <a:rPr sz="1200" b="1" spc="-20" dirty="0">
                <a:latin typeface="Times New Roman"/>
                <a:cs typeface="Times New Roman"/>
              </a:rPr>
              <a:t>Youth</a:t>
            </a:r>
            <a:r>
              <a:rPr sz="1200" b="1" spc="-25" dirty="0">
                <a:latin typeface="Times New Roman"/>
                <a:cs typeface="Times New Roman"/>
              </a:rPr>
              <a:t> </a:t>
            </a:r>
            <a:r>
              <a:rPr sz="1200" b="1" dirty="0">
                <a:latin typeface="Times New Roman"/>
                <a:cs typeface="Times New Roman"/>
              </a:rPr>
              <a:t>Experience</a:t>
            </a:r>
            <a:r>
              <a:rPr sz="1200" b="1" spc="-30"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dirty="0">
                <a:latin typeface="Times New Roman"/>
                <a:cs typeface="Times New Roman"/>
              </a:rPr>
              <a:t>begin</a:t>
            </a:r>
            <a:r>
              <a:rPr sz="1200" spc="-25" dirty="0">
                <a:latin typeface="Times New Roman"/>
                <a:cs typeface="Times New Roman"/>
              </a:rPr>
              <a:t> </a:t>
            </a:r>
            <a:r>
              <a:rPr sz="1200" spc="-20" dirty="0">
                <a:latin typeface="Times New Roman"/>
                <a:cs typeface="Times New Roman"/>
              </a:rPr>
              <a:t>this </a:t>
            </a:r>
            <a:r>
              <a:rPr sz="1200" spc="-10" dirty="0">
                <a:latin typeface="Times New Roman"/>
                <a:cs typeface="Times New Roman"/>
              </a:rPr>
              <a:t>section.</a:t>
            </a:r>
            <a:endParaRPr sz="1200" dirty="0">
              <a:latin typeface="Times New Roman"/>
              <a:cs typeface="Times New Roman"/>
            </a:endParaRPr>
          </a:p>
          <a:p>
            <a:pPr marL="469265">
              <a:lnSpc>
                <a:spcPct val="100000"/>
              </a:lnSpc>
              <a:spcBef>
                <a:spcPts val="944"/>
              </a:spcBef>
            </a:pPr>
            <a:r>
              <a:rPr sz="1200" b="1" dirty="0">
                <a:latin typeface="Times New Roman"/>
                <a:cs typeface="Times New Roman"/>
              </a:rPr>
              <a:t>Indicate</a:t>
            </a:r>
            <a:r>
              <a:rPr sz="1200" b="1" spc="-35" dirty="0">
                <a:latin typeface="Times New Roman"/>
                <a:cs typeface="Times New Roman"/>
              </a:rPr>
              <a:t> </a:t>
            </a:r>
            <a:r>
              <a:rPr sz="1200" b="1" dirty="0">
                <a:latin typeface="Times New Roman"/>
                <a:cs typeface="Times New Roman"/>
              </a:rPr>
              <a:t>JROTC</a:t>
            </a:r>
            <a:r>
              <a:rPr sz="1200" b="1" spc="-30" dirty="0">
                <a:latin typeface="Times New Roman"/>
                <a:cs typeface="Times New Roman"/>
              </a:rPr>
              <a:t> </a:t>
            </a:r>
            <a:r>
              <a:rPr sz="1200" b="1" spc="-10" dirty="0">
                <a:latin typeface="Times New Roman"/>
                <a:cs typeface="Times New Roman"/>
              </a:rPr>
              <a:t>Experience</a:t>
            </a:r>
            <a:endParaRPr sz="1200" dirty="0">
              <a:latin typeface="Times New Roman"/>
              <a:cs typeface="Times New Roman"/>
            </a:endParaRPr>
          </a:p>
          <a:p>
            <a:pPr marL="926465" marR="175260" indent="-228600">
              <a:lnSpc>
                <a:spcPct val="110800"/>
              </a:lnSpc>
              <a:spcBef>
                <a:spcPts val="805"/>
              </a:spcBef>
              <a:buChar char="•"/>
              <a:tabLst>
                <a:tab pos="926465" algn="l"/>
              </a:tabLst>
            </a:pPr>
            <a:r>
              <a:rPr sz="1200" spc="-25" dirty="0">
                <a:latin typeface="Times New Roman"/>
                <a:cs typeface="Times New Roman"/>
              </a:rPr>
              <a:t>You </a:t>
            </a:r>
            <a:r>
              <a:rPr sz="1200" dirty="0">
                <a:latin typeface="Times New Roman"/>
                <a:cs typeface="Times New Roman"/>
              </a:rPr>
              <a:t>will</a:t>
            </a:r>
            <a:r>
              <a:rPr sz="1200" spc="-25" dirty="0">
                <a:latin typeface="Times New Roman"/>
                <a:cs typeface="Times New Roman"/>
              </a:rPr>
              <a:t> </a:t>
            </a:r>
            <a:r>
              <a:rPr sz="1200" dirty="0">
                <a:latin typeface="Times New Roman"/>
                <a:cs typeface="Times New Roman"/>
              </a:rPr>
              <a:t>be</a:t>
            </a:r>
            <a:r>
              <a:rPr sz="1200" spc="-30" dirty="0">
                <a:latin typeface="Times New Roman"/>
                <a:cs typeface="Times New Roman"/>
              </a:rPr>
              <a:t> </a:t>
            </a:r>
            <a:r>
              <a:rPr sz="1200" dirty="0">
                <a:latin typeface="Times New Roman"/>
                <a:cs typeface="Times New Roman"/>
              </a:rPr>
              <a:t>prompted</a:t>
            </a:r>
            <a:r>
              <a:rPr sz="1200" spc="-20"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answer</a:t>
            </a:r>
            <a:r>
              <a:rPr sz="1200" spc="-30" dirty="0">
                <a:latin typeface="Times New Roman"/>
                <a:cs typeface="Times New Roman"/>
              </a:rPr>
              <a:t> </a:t>
            </a:r>
            <a:r>
              <a:rPr sz="1200" dirty="0">
                <a:latin typeface="Times New Roman"/>
                <a:cs typeface="Times New Roman"/>
              </a:rPr>
              <a:t>whether</a:t>
            </a:r>
            <a:r>
              <a:rPr sz="1200" spc="-25" dirty="0">
                <a:latin typeface="Times New Roman"/>
                <a:cs typeface="Times New Roman"/>
              </a:rPr>
              <a:t> </a:t>
            </a:r>
            <a:r>
              <a:rPr sz="1200" dirty="0">
                <a:latin typeface="Times New Roman"/>
                <a:cs typeface="Times New Roman"/>
              </a:rPr>
              <a:t>you</a:t>
            </a:r>
            <a:r>
              <a:rPr sz="1200" spc="-25" dirty="0">
                <a:latin typeface="Times New Roman"/>
                <a:cs typeface="Times New Roman"/>
              </a:rPr>
              <a:t> </a:t>
            </a:r>
            <a:r>
              <a:rPr sz="1200" dirty="0">
                <a:latin typeface="Times New Roman"/>
                <a:cs typeface="Times New Roman"/>
              </a:rPr>
              <a:t>have</a:t>
            </a:r>
            <a:r>
              <a:rPr sz="1200" spc="-20" dirty="0">
                <a:latin typeface="Times New Roman"/>
                <a:cs typeface="Times New Roman"/>
              </a:rPr>
              <a:t> </a:t>
            </a:r>
            <a:r>
              <a:rPr sz="1200" dirty="0">
                <a:latin typeface="Times New Roman"/>
                <a:cs typeface="Times New Roman"/>
              </a:rPr>
              <a:t>any</a:t>
            </a:r>
            <a:r>
              <a:rPr sz="1200" spc="-25" dirty="0">
                <a:latin typeface="Times New Roman"/>
                <a:cs typeface="Times New Roman"/>
              </a:rPr>
              <a:t> </a:t>
            </a:r>
            <a:r>
              <a:rPr sz="1200" dirty="0">
                <a:latin typeface="Times New Roman"/>
                <a:cs typeface="Times New Roman"/>
              </a:rPr>
              <a:t>Junior</a:t>
            </a:r>
            <a:r>
              <a:rPr sz="1200" spc="-25" dirty="0">
                <a:latin typeface="Times New Roman"/>
                <a:cs typeface="Times New Roman"/>
              </a:rPr>
              <a:t> </a:t>
            </a:r>
            <a:r>
              <a:rPr sz="1200" dirty="0">
                <a:latin typeface="Times New Roman"/>
                <a:cs typeface="Times New Roman"/>
              </a:rPr>
              <a:t>Reserve</a:t>
            </a:r>
            <a:r>
              <a:rPr sz="1200" spc="-30" dirty="0">
                <a:latin typeface="Times New Roman"/>
                <a:cs typeface="Times New Roman"/>
              </a:rPr>
              <a:t> </a:t>
            </a:r>
            <a:r>
              <a:rPr sz="1200" spc="-10" dirty="0">
                <a:latin typeface="Times New Roman"/>
                <a:cs typeface="Times New Roman"/>
              </a:rPr>
              <a:t>Officers' Training</a:t>
            </a:r>
            <a:r>
              <a:rPr sz="1200" spc="-20" dirty="0">
                <a:latin typeface="Times New Roman"/>
                <a:cs typeface="Times New Roman"/>
              </a:rPr>
              <a:t> </a:t>
            </a:r>
            <a:r>
              <a:rPr sz="1200" dirty="0">
                <a:latin typeface="Times New Roman"/>
                <a:cs typeface="Times New Roman"/>
              </a:rPr>
              <a:t>Corps</a:t>
            </a:r>
            <a:r>
              <a:rPr sz="1200" spc="-15" dirty="0">
                <a:latin typeface="Times New Roman"/>
                <a:cs typeface="Times New Roman"/>
              </a:rPr>
              <a:t> </a:t>
            </a:r>
            <a:r>
              <a:rPr sz="1200" dirty="0">
                <a:latin typeface="Times New Roman"/>
                <a:cs typeface="Times New Roman"/>
              </a:rPr>
              <a:t>(</a:t>
            </a:r>
            <a:r>
              <a:rPr sz="1200" b="1" dirty="0">
                <a:latin typeface="Times New Roman"/>
                <a:cs typeface="Times New Roman"/>
              </a:rPr>
              <a:t>JROTC</a:t>
            </a:r>
            <a:r>
              <a:rPr sz="1200" dirty="0">
                <a:latin typeface="Times New Roman"/>
                <a:cs typeface="Times New Roman"/>
              </a:rPr>
              <a:t>)</a:t>
            </a:r>
            <a:r>
              <a:rPr sz="1200" spc="-20" dirty="0">
                <a:latin typeface="Times New Roman"/>
                <a:cs typeface="Times New Roman"/>
              </a:rPr>
              <a:t> </a:t>
            </a:r>
            <a:r>
              <a:rPr sz="1200" spc="-10" dirty="0">
                <a:latin typeface="Times New Roman"/>
                <a:cs typeface="Times New Roman"/>
              </a:rPr>
              <a:t>experience.</a:t>
            </a:r>
            <a:endParaRPr sz="1200" dirty="0">
              <a:latin typeface="Times New Roman"/>
              <a:cs typeface="Times New Roman"/>
            </a:endParaRPr>
          </a:p>
          <a:p>
            <a:pPr marL="926465" indent="-228600">
              <a:lnSpc>
                <a:spcPct val="100000"/>
              </a:lnSpc>
              <a:spcBef>
                <a:spcPts val="960"/>
              </a:spcBef>
              <a:buChar char="•"/>
              <a:tabLst>
                <a:tab pos="926465" algn="l"/>
              </a:tabLst>
            </a:pPr>
            <a:r>
              <a:rPr sz="1200" dirty="0">
                <a:latin typeface="Times New Roman"/>
                <a:cs typeface="Times New Roman"/>
              </a:rPr>
              <a:t>Select</a:t>
            </a:r>
            <a:r>
              <a:rPr sz="1200" spc="-20" dirty="0">
                <a:latin typeface="Times New Roman"/>
                <a:cs typeface="Times New Roman"/>
              </a:rPr>
              <a:t> </a:t>
            </a:r>
            <a:r>
              <a:rPr sz="1200" b="1" spc="-45" dirty="0">
                <a:latin typeface="Times New Roman"/>
                <a:cs typeface="Times New Roman"/>
              </a:rPr>
              <a:t>Yes</a:t>
            </a:r>
            <a:r>
              <a:rPr sz="1200" b="1" spc="-15" dirty="0">
                <a:latin typeface="Times New Roman"/>
                <a:cs typeface="Times New Roman"/>
              </a:rPr>
              <a:t> </a:t>
            </a:r>
            <a:r>
              <a:rPr sz="1200" dirty="0">
                <a:latin typeface="Times New Roman"/>
                <a:cs typeface="Times New Roman"/>
              </a:rPr>
              <a:t>or</a:t>
            </a:r>
            <a:r>
              <a:rPr sz="1200" spc="-25" dirty="0">
                <a:latin typeface="Times New Roman"/>
                <a:cs typeface="Times New Roman"/>
              </a:rPr>
              <a:t> </a:t>
            </a:r>
            <a:r>
              <a:rPr sz="1200" b="1" dirty="0">
                <a:latin typeface="Times New Roman"/>
                <a:cs typeface="Times New Roman"/>
              </a:rPr>
              <a:t>No</a:t>
            </a:r>
            <a:r>
              <a:rPr sz="1200" b="1" spc="-20" dirty="0">
                <a:latin typeface="Times New Roman"/>
                <a:cs typeface="Times New Roman"/>
              </a:rPr>
              <a:t> </a:t>
            </a:r>
            <a:r>
              <a:rPr sz="1200" dirty="0">
                <a:latin typeface="Times New Roman"/>
                <a:cs typeface="Times New Roman"/>
              </a:rPr>
              <a:t>depending</a:t>
            </a:r>
            <a:r>
              <a:rPr sz="1200" spc="-15" dirty="0">
                <a:latin typeface="Times New Roman"/>
                <a:cs typeface="Times New Roman"/>
              </a:rPr>
              <a:t> </a:t>
            </a:r>
            <a:r>
              <a:rPr sz="1200" dirty="0">
                <a:latin typeface="Times New Roman"/>
                <a:cs typeface="Times New Roman"/>
              </a:rPr>
              <a:t>on</a:t>
            </a:r>
            <a:r>
              <a:rPr sz="1200" spc="-20" dirty="0">
                <a:latin typeface="Times New Roman"/>
                <a:cs typeface="Times New Roman"/>
              </a:rPr>
              <a:t> </a:t>
            </a:r>
            <a:r>
              <a:rPr sz="1200" dirty="0">
                <a:latin typeface="Times New Roman"/>
                <a:cs typeface="Times New Roman"/>
              </a:rPr>
              <a:t>your</a:t>
            </a:r>
            <a:r>
              <a:rPr sz="1200" spc="-20" dirty="0">
                <a:latin typeface="Times New Roman"/>
                <a:cs typeface="Times New Roman"/>
              </a:rPr>
              <a:t> </a:t>
            </a:r>
            <a:r>
              <a:rPr sz="1200" spc="-10" dirty="0">
                <a:latin typeface="Times New Roman"/>
                <a:cs typeface="Times New Roman"/>
              </a:rPr>
              <a:t>experience.</a:t>
            </a:r>
            <a:endParaRPr sz="1200" dirty="0">
              <a:latin typeface="Times New Roman"/>
              <a:cs typeface="Times New Roman"/>
            </a:endParaRPr>
          </a:p>
          <a:p>
            <a:pPr marL="469265">
              <a:lnSpc>
                <a:spcPct val="100000"/>
              </a:lnSpc>
              <a:spcBef>
                <a:spcPts val="960"/>
              </a:spcBef>
            </a:pPr>
            <a:r>
              <a:rPr sz="1200" b="1" dirty="0">
                <a:latin typeface="Times New Roman"/>
                <a:cs typeface="Times New Roman"/>
              </a:rPr>
              <a:t>Provide</a:t>
            </a:r>
            <a:r>
              <a:rPr sz="1200" b="1" spc="-55" dirty="0">
                <a:latin typeface="Times New Roman"/>
                <a:cs typeface="Times New Roman"/>
              </a:rPr>
              <a:t> </a:t>
            </a:r>
            <a:r>
              <a:rPr sz="1200" b="1" spc="-10" dirty="0">
                <a:latin typeface="Times New Roman"/>
                <a:cs typeface="Times New Roman"/>
              </a:rPr>
              <a:t>Other</a:t>
            </a:r>
            <a:r>
              <a:rPr sz="1200" b="1" spc="-65" dirty="0">
                <a:latin typeface="Times New Roman"/>
                <a:cs typeface="Times New Roman"/>
              </a:rPr>
              <a:t> </a:t>
            </a:r>
            <a:r>
              <a:rPr sz="1200" b="1" spc="-20" dirty="0">
                <a:latin typeface="Times New Roman"/>
                <a:cs typeface="Times New Roman"/>
              </a:rPr>
              <a:t>Youth</a:t>
            </a:r>
            <a:r>
              <a:rPr sz="1200" b="1" spc="-30" dirty="0">
                <a:latin typeface="Times New Roman"/>
                <a:cs typeface="Times New Roman"/>
              </a:rPr>
              <a:t> </a:t>
            </a:r>
            <a:r>
              <a:rPr sz="1200" b="1" spc="-10" dirty="0">
                <a:latin typeface="Times New Roman"/>
                <a:cs typeface="Times New Roman"/>
              </a:rPr>
              <a:t>Experience</a:t>
            </a:r>
            <a:endParaRPr sz="1200" dirty="0">
              <a:latin typeface="Times New Roman"/>
              <a:cs typeface="Times New Roman"/>
            </a:endParaRPr>
          </a:p>
          <a:p>
            <a:pPr marL="926465" marR="177800" indent="-228600">
              <a:lnSpc>
                <a:spcPct val="110800"/>
              </a:lnSpc>
              <a:spcBef>
                <a:spcPts val="805"/>
              </a:spcBef>
              <a:buChar char="•"/>
              <a:tabLst>
                <a:tab pos="926465" algn="l"/>
              </a:tabLst>
            </a:pPr>
            <a:r>
              <a:rPr sz="1200" dirty="0">
                <a:latin typeface="Times New Roman"/>
                <a:cs typeface="Times New Roman"/>
              </a:rPr>
              <a:t>For</a:t>
            </a:r>
            <a:r>
              <a:rPr sz="1200" spc="-25" dirty="0">
                <a:latin typeface="Times New Roman"/>
                <a:cs typeface="Times New Roman"/>
              </a:rPr>
              <a:t> </a:t>
            </a:r>
            <a:r>
              <a:rPr sz="1200" dirty="0">
                <a:latin typeface="Times New Roman"/>
                <a:cs typeface="Times New Roman"/>
              </a:rPr>
              <a:t>each</a:t>
            </a:r>
            <a:r>
              <a:rPr sz="1200" spc="-25"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following</a:t>
            </a:r>
            <a:r>
              <a:rPr sz="1200" spc="-20" dirty="0">
                <a:latin typeface="Times New Roman"/>
                <a:cs typeface="Times New Roman"/>
              </a:rPr>
              <a:t> </a:t>
            </a:r>
            <a:r>
              <a:rPr sz="1200" spc="-10" dirty="0">
                <a:latin typeface="Times New Roman"/>
                <a:cs typeface="Times New Roman"/>
              </a:rPr>
              <a:t>categories,</a:t>
            </a:r>
            <a:r>
              <a:rPr sz="1200" spc="-20" dirty="0">
                <a:latin typeface="Times New Roman"/>
                <a:cs typeface="Times New Roman"/>
              </a:rPr>
              <a:t> </a:t>
            </a:r>
            <a:r>
              <a:rPr sz="1200" dirty="0">
                <a:latin typeface="Times New Roman"/>
                <a:cs typeface="Times New Roman"/>
              </a:rPr>
              <a:t>select</a:t>
            </a:r>
            <a:r>
              <a:rPr sz="1200" spc="-2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most</a:t>
            </a:r>
            <a:r>
              <a:rPr sz="1200" spc="-20" dirty="0">
                <a:latin typeface="Times New Roman"/>
                <a:cs typeface="Times New Roman"/>
              </a:rPr>
              <a:t> </a:t>
            </a:r>
            <a:r>
              <a:rPr sz="1200" dirty="0">
                <a:latin typeface="Times New Roman"/>
                <a:cs typeface="Times New Roman"/>
              </a:rPr>
              <a:t>applicable</a:t>
            </a:r>
            <a:r>
              <a:rPr sz="1200" spc="-25" dirty="0">
                <a:latin typeface="Times New Roman"/>
                <a:cs typeface="Times New Roman"/>
              </a:rPr>
              <a:t> </a:t>
            </a:r>
            <a:r>
              <a:rPr sz="1200" dirty="0">
                <a:latin typeface="Times New Roman"/>
                <a:cs typeface="Times New Roman"/>
              </a:rPr>
              <a:t>option</a:t>
            </a:r>
            <a:r>
              <a:rPr sz="1200" spc="-20" dirty="0">
                <a:latin typeface="Times New Roman"/>
                <a:cs typeface="Times New Roman"/>
              </a:rPr>
              <a:t> </a:t>
            </a:r>
            <a:r>
              <a:rPr sz="1200" dirty="0">
                <a:latin typeface="Times New Roman"/>
                <a:cs typeface="Times New Roman"/>
              </a:rPr>
              <a:t>from</a:t>
            </a:r>
            <a:r>
              <a:rPr sz="1200" spc="-10" dirty="0">
                <a:latin typeface="Times New Roman"/>
                <a:cs typeface="Times New Roman"/>
              </a:rPr>
              <a:t> </a:t>
            </a:r>
            <a:r>
              <a:rPr sz="1200" spc="-25" dirty="0">
                <a:latin typeface="Times New Roman"/>
                <a:cs typeface="Times New Roman"/>
              </a:rPr>
              <a:t>the </a:t>
            </a:r>
            <a:r>
              <a:rPr sz="1200" dirty="0">
                <a:latin typeface="Times New Roman"/>
                <a:cs typeface="Times New Roman"/>
              </a:rPr>
              <a:t>dropdown</a:t>
            </a:r>
            <a:r>
              <a:rPr sz="1200" spc="-40" dirty="0">
                <a:latin typeface="Times New Roman"/>
                <a:cs typeface="Times New Roman"/>
              </a:rPr>
              <a:t> </a:t>
            </a:r>
            <a:r>
              <a:rPr sz="1200" spc="-10" dirty="0">
                <a:latin typeface="Times New Roman"/>
                <a:cs typeface="Times New Roman"/>
              </a:rPr>
              <a:t>menus:</a:t>
            </a:r>
            <a:endParaRPr sz="1200" dirty="0">
              <a:latin typeface="Times New Roman"/>
              <a:cs typeface="Times New Roman"/>
            </a:endParaRPr>
          </a:p>
          <a:p>
            <a:pPr marL="1384300" marR="12700" lvl="1" indent="-228600">
              <a:lnSpc>
                <a:spcPct val="110800"/>
              </a:lnSpc>
              <a:spcBef>
                <a:spcPts val="805"/>
              </a:spcBef>
              <a:buSzPct val="83333"/>
              <a:buFont typeface="Wingdings"/>
              <a:buChar char=""/>
              <a:tabLst>
                <a:tab pos="1384300" algn="l"/>
              </a:tabLst>
            </a:pPr>
            <a:r>
              <a:rPr sz="1200" b="1" dirty="0">
                <a:latin typeface="Times New Roman"/>
                <a:cs typeface="Times New Roman"/>
              </a:rPr>
              <a:t>Scout</a:t>
            </a:r>
            <a:r>
              <a:rPr sz="1200" b="1" spc="-35" dirty="0">
                <a:latin typeface="Times New Roman"/>
                <a:cs typeface="Times New Roman"/>
              </a:rPr>
              <a:t> </a:t>
            </a:r>
            <a:r>
              <a:rPr sz="1200" b="1" dirty="0">
                <a:latin typeface="Times New Roman"/>
                <a:cs typeface="Times New Roman"/>
              </a:rPr>
              <a:t>Experience</a:t>
            </a:r>
            <a:r>
              <a:rPr sz="1200" dirty="0">
                <a:latin typeface="Times New Roman"/>
                <a:cs typeface="Times New Roman"/>
              </a:rPr>
              <a:t>:</a:t>
            </a:r>
            <a:r>
              <a:rPr sz="1200" spc="-25" dirty="0">
                <a:latin typeface="Times New Roman"/>
                <a:cs typeface="Times New Roman"/>
              </a:rPr>
              <a:t> </a:t>
            </a:r>
            <a:r>
              <a:rPr sz="1200" dirty="0">
                <a:latin typeface="Times New Roman"/>
                <a:cs typeface="Times New Roman"/>
              </a:rPr>
              <a:t>Indicate</a:t>
            </a:r>
            <a:r>
              <a:rPr sz="1200" spc="-30" dirty="0">
                <a:latin typeface="Times New Roman"/>
                <a:cs typeface="Times New Roman"/>
              </a:rPr>
              <a:t> </a:t>
            </a:r>
            <a:r>
              <a:rPr sz="1200" dirty="0">
                <a:latin typeface="Times New Roman"/>
                <a:cs typeface="Times New Roman"/>
              </a:rPr>
              <a:t>if</a:t>
            </a:r>
            <a:r>
              <a:rPr sz="1200" spc="-35" dirty="0">
                <a:latin typeface="Times New Roman"/>
                <a:cs typeface="Times New Roman"/>
              </a:rPr>
              <a:t> </a:t>
            </a:r>
            <a:r>
              <a:rPr sz="1200" dirty="0">
                <a:latin typeface="Times New Roman"/>
                <a:cs typeface="Times New Roman"/>
              </a:rPr>
              <a:t>you</a:t>
            </a:r>
            <a:r>
              <a:rPr sz="1200" spc="-25" dirty="0">
                <a:latin typeface="Times New Roman"/>
                <a:cs typeface="Times New Roman"/>
              </a:rPr>
              <a:t> </a:t>
            </a:r>
            <a:r>
              <a:rPr sz="1200" dirty="0">
                <a:latin typeface="Times New Roman"/>
                <a:cs typeface="Times New Roman"/>
              </a:rPr>
              <a:t>have</a:t>
            </a:r>
            <a:r>
              <a:rPr sz="1200" spc="-25" dirty="0">
                <a:latin typeface="Times New Roman"/>
                <a:cs typeface="Times New Roman"/>
              </a:rPr>
              <a:t> </a:t>
            </a:r>
            <a:r>
              <a:rPr sz="1200" dirty="0">
                <a:latin typeface="Times New Roman"/>
                <a:cs typeface="Times New Roman"/>
              </a:rPr>
              <a:t>any</a:t>
            </a:r>
            <a:r>
              <a:rPr sz="1200" spc="-25" dirty="0">
                <a:latin typeface="Times New Roman"/>
                <a:cs typeface="Times New Roman"/>
              </a:rPr>
              <a:t> </a:t>
            </a:r>
            <a:r>
              <a:rPr sz="1200" dirty="0">
                <a:latin typeface="Times New Roman"/>
                <a:cs typeface="Times New Roman"/>
              </a:rPr>
              <a:t>experience</a:t>
            </a:r>
            <a:r>
              <a:rPr sz="1200" spc="-30" dirty="0">
                <a:latin typeface="Times New Roman"/>
                <a:cs typeface="Times New Roman"/>
              </a:rPr>
              <a:t> </a:t>
            </a:r>
            <a:r>
              <a:rPr sz="1200" dirty="0">
                <a:latin typeface="Times New Roman"/>
                <a:cs typeface="Times New Roman"/>
              </a:rPr>
              <a:t>with</a:t>
            </a:r>
            <a:r>
              <a:rPr sz="1200" spc="-30" dirty="0">
                <a:latin typeface="Times New Roman"/>
                <a:cs typeface="Times New Roman"/>
              </a:rPr>
              <a:t> </a:t>
            </a:r>
            <a:r>
              <a:rPr sz="1200" spc="-10" dirty="0">
                <a:latin typeface="Times New Roman"/>
                <a:cs typeface="Times New Roman"/>
              </a:rPr>
              <a:t>organizations </a:t>
            </a:r>
            <a:r>
              <a:rPr sz="1200" dirty="0">
                <a:latin typeface="Times New Roman"/>
                <a:cs typeface="Times New Roman"/>
              </a:rPr>
              <a:t>like</a:t>
            </a:r>
            <a:r>
              <a:rPr sz="1200" spc="-30" dirty="0">
                <a:latin typeface="Times New Roman"/>
                <a:cs typeface="Times New Roman"/>
              </a:rPr>
              <a:t> </a:t>
            </a:r>
            <a:r>
              <a:rPr sz="1200" dirty="0">
                <a:latin typeface="Times New Roman"/>
                <a:cs typeface="Times New Roman"/>
              </a:rPr>
              <a:t>Boy</a:t>
            </a:r>
            <a:r>
              <a:rPr sz="1200" spc="-20" dirty="0">
                <a:latin typeface="Times New Roman"/>
                <a:cs typeface="Times New Roman"/>
              </a:rPr>
              <a:t> </a:t>
            </a:r>
            <a:r>
              <a:rPr sz="1200" dirty="0">
                <a:latin typeface="Times New Roman"/>
                <a:cs typeface="Times New Roman"/>
              </a:rPr>
              <a:t>Scouts,</a:t>
            </a:r>
            <a:r>
              <a:rPr sz="1200" spc="-20" dirty="0">
                <a:latin typeface="Times New Roman"/>
                <a:cs typeface="Times New Roman"/>
              </a:rPr>
              <a:t> </a:t>
            </a:r>
            <a:r>
              <a:rPr sz="1200" dirty="0">
                <a:latin typeface="Times New Roman"/>
                <a:cs typeface="Times New Roman"/>
              </a:rPr>
              <a:t>Girl</a:t>
            </a:r>
            <a:r>
              <a:rPr sz="1200" spc="-20" dirty="0">
                <a:latin typeface="Times New Roman"/>
                <a:cs typeface="Times New Roman"/>
              </a:rPr>
              <a:t> </a:t>
            </a:r>
            <a:r>
              <a:rPr sz="1200" dirty="0">
                <a:latin typeface="Times New Roman"/>
                <a:cs typeface="Times New Roman"/>
              </a:rPr>
              <a:t>Scouts,</a:t>
            </a:r>
            <a:r>
              <a:rPr sz="1200" spc="-20" dirty="0">
                <a:latin typeface="Times New Roman"/>
                <a:cs typeface="Times New Roman"/>
              </a:rPr>
              <a:t> etc.</a:t>
            </a:r>
            <a:endParaRPr sz="1200" dirty="0">
              <a:latin typeface="Times New Roman"/>
              <a:cs typeface="Times New Roman"/>
            </a:endParaRPr>
          </a:p>
          <a:p>
            <a:pPr marL="1384300" marR="224790" lvl="1" indent="-228600">
              <a:lnSpc>
                <a:spcPct val="110800"/>
              </a:lnSpc>
              <a:spcBef>
                <a:spcPts val="805"/>
              </a:spcBef>
              <a:buSzPct val="83333"/>
              <a:buFont typeface="Wingdings"/>
              <a:buChar char=""/>
              <a:tabLst>
                <a:tab pos="1384300" algn="l"/>
              </a:tabLst>
            </a:pPr>
            <a:r>
              <a:rPr sz="1200" b="1" spc="-10" dirty="0">
                <a:latin typeface="Times New Roman"/>
                <a:cs typeface="Times New Roman"/>
              </a:rPr>
              <a:t>CAP</a:t>
            </a:r>
            <a:r>
              <a:rPr sz="1200" b="1" spc="-65" dirty="0">
                <a:latin typeface="Times New Roman"/>
                <a:cs typeface="Times New Roman"/>
              </a:rPr>
              <a:t> </a:t>
            </a:r>
            <a:r>
              <a:rPr sz="1200" b="1" spc="-10" dirty="0">
                <a:latin typeface="Times New Roman"/>
                <a:cs typeface="Times New Roman"/>
              </a:rPr>
              <a:t>(Civil</a:t>
            </a:r>
            <a:r>
              <a:rPr sz="1200" b="1" spc="-70" dirty="0">
                <a:latin typeface="Times New Roman"/>
                <a:cs typeface="Times New Roman"/>
              </a:rPr>
              <a:t> </a:t>
            </a:r>
            <a:r>
              <a:rPr sz="1200" b="1" dirty="0">
                <a:latin typeface="Times New Roman"/>
                <a:cs typeface="Times New Roman"/>
              </a:rPr>
              <a:t>Air</a:t>
            </a:r>
            <a:r>
              <a:rPr sz="1200" b="1" spc="-75" dirty="0">
                <a:latin typeface="Times New Roman"/>
                <a:cs typeface="Times New Roman"/>
              </a:rPr>
              <a:t> </a:t>
            </a:r>
            <a:r>
              <a:rPr sz="1200" b="1" dirty="0">
                <a:latin typeface="Times New Roman"/>
                <a:cs typeface="Times New Roman"/>
              </a:rPr>
              <a:t>Patrol)</a:t>
            </a:r>
            <a:r>
              <a:rPr sz="1200" dirty="0">
                <a:latin typeface="Times New Roman"/>
                <a:cs typeface="Times New Roman"/>
              </a:rPr>
              <a:t>:</a:t>
            </a:r>
            <a:r>
              <a:rPr sz="1200" spc="-25" dirty="0">
                <a:latin typeface="Times New Roman"/>
                <a:cs typeface="Times New Roman"/>
              </a:rPr>
              <a:t> </a:t>
            </a:r>
            <a:r>
              <a:rPr sz="1200" dirty="0">
                <a:latin typeface="Times New Roman"/>
                <a:cs typeface="Times New Roman"/>
              </a:rPr>
              <a:t>Indicate</a:t>
            </a:r>
            <a:r>
              <a:rPr sz="1200" spc="-25" dirty="0">
                <a:latin typeface="Times New Roman"/>
                <a:cs typeface="Times New Roman"/>
              </a:rPr>
              <a:t> </a:t>
            </a:r>
            <a:r>
              <a:rPr sz="1200" dirty="0">
                <a:latin typeface="Times New Roman"/>
                <a:cs typeface="Times New Roman"/>
              </a:rPr>
              <a:t>if</a:t>
            </a:r>
            <a:r>
              <a:rPr sz="1200" spc="-25" dirty="0">
                <a:latin typeface="Times New Roman"/>
                <a:cs typeface="Times New Roman"/>
              </a:rPr>
              <a:t> </a:t>
            </a:r>
            <a:r>
              <a:rPr sz="1200" dirty="0">
                <a:latin typeface="Times New Roman"/>
                <a:cs typeface="Times New Roman"/>
              </a:rPr>
              <a:t>you</a:t>
            </a:r>
            <a:r>
              <a:rPr sz="1200" spc="-20" dirty="0">
                <a:latin typeface="Times New Roman"/>
                <a:cs typeface="Times New Roman"/>
              </a:rPr>
              <a:t> </a:t>
            </a:r>
            <a:r>
              <a:rPr sz="1200" dirty="0">
                <a:latin typeface="Times New Roman"/>
                <a:cs typeface="Times New Roman"/>
              </a:rPr>
              <a:t>have</a:t>
            </a:r>
            <a:r>
              <a:rPr sz="1200" spc="-30" dirty="0">
                <a:latin typeface="Times New Roman"/>
                <a:cs typeface="Times New Roman"/>
              </a:rPr>
              <a:t> </a:t>
            </a:r>
            <a:r>
              <a:rPr sz="1200" dirty="0">
                <a:latin typeface="Times New Roman"/>
                <a:cs typeface="Times New Roman"/>
              </a:rPr>
              <a:t>any</a:t>
            </a:r>
            <a:r>
              <a:rPr sz="1200" spc="-20" dirty="0">
                <a:latin typeface="Times New Roman"/>
                <a:cs typeface="Times New Roman"/>
              </a:rPr>
              <a:t> </a:t>
            </a:r>
            <a:r>
              <a:rPr sz="1200" dirty="0">
                <a:latin typeface="Times New Roman"/>
                <a:cs typeface="Times New Roman"/>
              </a:rPr>
              <a:t>involvement</a:t>
            </a:r>
            <a:r>
              <a:rPr sz="1200" spc="-20" dirty="0">
                <a:latin typeface="Times New Roman"/>
                <a:cs typeface="Times New Roman"/>
              </a:rPr>
              <a:t> </a:t>
            </a:r>
            <a:r>
              <a:rPr sz="1200" dirty="0">
                <a:latin typeface="Times New Roman"/>
                <a:cs typeface="Times New Roman"/>
              </a:rPr>
              <a:t>with</a:t>
            </a:r>
            <a:r>
              <a:rPr sz="1200" spc="-20" dirty="0">
                <a:latin typeface="Times New Roman"/>
                <a:cs typeface="Times New Roman"/>
              </a:rPr>
              <a:t> </a:t>
            </a:r>
            <a:r>
              <a:rPr sz="1200" spc="-25" dirty="0">
                <a:latin typeface="Times New Roman"/>
                <a:cs typeface="Times New Roman"/>
              </a:rPr>
              <a:t>the </a:t>
            </a:r>
            <a:r>
              <a:rPr sz="1200" spc="-10" dirty="0">
                <a:latin typeface="Times New Roman"/>
                <a:cs typeface="Times New Roman"/>
              </a:rPr>
              <a:t>Civil</a:t>
            </a:r>
            <a:r>
              <a:rPr sz="1200" spc="-65" dirty="0">
                <a:latin typeface="Times New Roman"/>
                <a:cs typeface="Times New Roman"/>
              </a:rPr>
              <a:t> </a:t>
            </a:r>
            <a:r>
              <a:rPr sz="1200" dirty="0">
                <a:latin typeface="Times New Roman"/>
                <a:cs typeface="Times New Roman"/>
              </a:rPr>
              <a:t>Air </a:t>
            </a:r>
            <a:r>
              <a:rPr sz="1200" spc="-10" dirty="0">
                <a:latin typeface="Times New Roman"/>
                <a:cs typeface="Times New Roman"/>
              </a:rPr>
              <a:t>Patrol.</a:t>
            </a:r>
            <a:endParaRPr sz="1200" dirty="0">
              <a:latin typeface="Times New Roman"/>
              <a:cs typeface="Times New Roman"/>
            </a:endParaRPr>
          </a:p>
          <a:p>
            <a:pPr marL="1384300" marR="313690" lvl="1" indent="-228600">
              <a:lnSpc>
                <a:spcPct val="110800"/>
              </a:lnSpc>
              <a:spcBef>
                <a:spcPts val="805"/>
              </a:spcBef>
              <a:buSzPct val="83333"/>
              <a:buFont typeface="Wingdings"/>
              <a:buChar char=""/>
              <a:tabLst>
                <a:tab pos="1384300" algn="l"/>
              </a:tabLst>
            </a:pPr>
            <a:r>
              <a:rPr sz="1200" b="1" dirty="0">
                <a:latin typeface="Times New Roman"/>
                <a:cs typeface="Times New Roman"/>
              </a:rPr>
              <a:t>Prior</a:t>
            </a:r>
            <a:r>
              <a:rPr sz="1200" b="1" spc="-35" dirty="0">
                <a:latin typeface="Times New Roman"/>
                <a:cs typeface="Times New Roman"/>
              </a:rPr>
              <a:t> </a:t>
            </a:r>
            <a:r>
              <a:rPr sz="1200" b="1" spc="-10" dirty="0">
                <a:latin typeface="Times New Roman"/>
                <a:cs typeface="Times New Roman"/>
              </a:rPr>
              <a:t>Officer</a:t>
            </a:r>
            <a:r>
              <a:rPr sz="1200" b="1" spc="-55" dirty="0">
                <a:latin typeface="Times New Roman"/>
                <a:cs typeface="Times New Roman"/>
              </a:rPr>
              <a:t> </a:t>
            </a:r>
            <a:r>
              <a:rPr sz="1200" b="1" spc="-10" dirty="0">
                <a:latin typeface="Times New Roman"/>
                <a:cs typeface="Times New Roman"/>
              </a:rPr>
              <a:t>Training</a:t>
            </a:r>
            <a:r>
              <a:rPr sz="1200" spc="-10" dirty="0">
                <a:latin typeface="Times New Roman"/>
                <a:cs typeface="Times New Roman"/>
              </a:rPr>
              <a:t>: </a:t>
            </a:r>
            <a:r>
              <a:rPr sz="1200" dirty="0">
                <a:latin typeface="Times New Roman"/>
                <a:cs typeface="Times New Roman"/>
              </a:rPr>
              <a:t>Indicate</a:t>
            </a:r>
            <a:r>
              <a:rPr sz="1200" spc="-15" dirty="0">
                <a:latin typeface="Times New Roman"/>
                <a:cs typeface="Times New Roman"/>
              </a:rPr>
              <a:t> </a:t>
            </a:r>
            <a:r>
              <a:rPr sz="1200" dirty="0">
                <a:latin typeface="Times New Roman"/>
                <a:cs typeface="Times New Roman"/>
              </a:rPr>
              <a:t>if</a:t>
            </a:r>
            <a:r>
              <a:rPr sz="1200" spc="-15" dirty="0">
                <a:latin typeface="Times New Roman"/>
                <a:cs typeface="Times New Roman"/>
              </a:rPr>
              <a:t> </a:t>
            </a:r>
            <a:r>
              <a:rPr sz="1200" dirty="0">
                <a:latin typeface="Times New Roman"/>
                <a:cs typeface="Times New Roman"/>
              </a:rPr>
              <a:t>you</a:t>
            </a:r>
            <a:r>
              <a:rPr sz="1200" spc="-15" dirty="0">
                <a:latin typeface="Times New Roman"/>
                <a:cs typeface="Times New Roman"/>
              </a:rPr>
              <a:t> </a:t>
            </a:r>
            <a:r>
              <a:rPr sz="1200" dirty="0">
                <a:latin typeface="Times New Roman"/>
                <a:cs typeface="Times New Roman"/>
              </a:rPr>
              <a:t>have</a:t>
            </a:r>
            <a:r>
              <a:rPr sz="1200" spc="-15" dirty="0">
                <a:latin typeface="Times New Roman"/>
                <a:cs typeface="Times New Roman"/>
              </a:rPr>
              <a:t> </a:t>
            </a:r>
            <a:r>
              <a:rPr sz="1200" spc="-10" dirty="0">
                <a:latin typeface="Times New Roman"/>
                <a:cs typeface="Times New Roman"/>
              </a:rPr>
              <a:t>participated </a:t>
            </a:r>
            <a:r>
              <a:rPr sz="1200" dirty="0">
                <a:latin typeface="Times New Roman"/>
                <a:cs typeface="Times New Roman"/>
              </a:rPr>
              <a:t>in</a:t>
            </a:r>
            <a:r>
              <a:rPr sz="1200" spc="-15" dirty="0">
                <a:latin typeface="Times New Roman"/>
                <a:cs typeface="Times New Roman"/>
              </a:rPr>
              <a:t> </a:t>
            </a:r>
            <a:r>
              <a:rPr sz="1200" dirty="0">
                <a:latin typeface="Times New Roman"/>
                <a:cs typeface="Times New Roman"/>
              </a:rPr>
              <a:t>any</a:t>
            </a:r>
            <a:r>
              <a:rPr sz="1200" spc="-10" dirty="0">
                <a:latin typeface="Times New Roman"/>
                <a:cs typeface="Times New Roman"/>
              </a:rPr>
              <a:t> prior officer</a:t>
            </a:r>
            <a:r>
              <a:rPr sz="1200" spc="-30" dirty="0">
                <a:latin typeface="Times New Roman"/>
                <a:cs typeface="Times New Roman"/>
              </a:rPr>
              <a:t> </a:t>
            </a:r>
            <a:r>
              <a:rPr sz="1200" dirty="0">
                <a:latin typeface="Times New Roman"/>
                <a:cs typeface="Times New Roman"/>
              </a:rPr>
              <a:t>training</a:t>
            </a:r>
            <a:r>
              <a:rPr sz="1200" spc="-20" dirty="0">
                <a:latin typeface="Times New Roman"/>
                <a:cs typeface="Times New Roman"/>
              </a:rPr>
              <a:t> </a:t>
            </a:r>
            <a:r>
              <a:rPr sz="1200" spc="-10" dirty="0">
                <a:latin typeface="Times New Roman"/>
                <a:cs typeface="Times New Roman"/>
              </a:rPr>
              <a:t>programs.</a:t>
            </a:r>
            <a:endParaRPr sz="1200" dirty="0">
              <a:latin typeface="Times New Roman"/>
              <a:cs typeface="Times New Roman"/>
            </a:endParaRPr>
          </a:p>
          <a:p>
            <a:pPr marL="926465" marR="74930" indent="-228600">
              <a:lnSpc>
                <a:spcPct val="110800"/>
              </a:lnSpc>
              <a:spcBef>
                <a:spcPts val="805"/>
              </a:spcBef>
              <a:buChar char="•"/>
              <a:tabLst>
                <a:tab pos="926465" algn="l"/>
              </a:tabLst>
            </a:pPr>
            <a:r>
              <a:rPr sz="1200" dirty="0">
                <a:latin typeface="Times New Roman"/>
                <a:cs typeface="Times New Roman"/>
              </a:rPr>
              <a:t>If</a:t>
            </a:r>
            <a:r>
              <a:rPr sz="1200" spc="-30" dirty="0">
                <a:latin typeface="Times New Roman"/>
                <a:cs typeface="Times New Roman"/>
              </a:rPr>
              <a:t> </a:t>
            </a:r>
            <a:r>
              <a:rPr sz="1200" dirty="0">
                <a:latin typeface="Times New Roman"/>
                <a:cs typeface="Times New Roman"/>
              </a:rPr>
              <a:t>none</a:t>
            </a:r>
            <a:r>
              <a:rPr sz="1200" spc="-25"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these</a:t>
            </a:r>
            <a:r>
              <a:rPr sz="1200" spc="-25" dirty="0">
                <a:latin typeface="Times New Roman"/>
                <a:cs typeface="Times New Roman"/>
              </a:rPr>
              <a:t> </a:t>
            </a:r>
            <a:r>
              <a:rPr sz="1200" dirty="0">
                <a:latin typeface="Times New Roman"/>
                <a:cs typeface="Times New Roman"/>
              </a:rPr>
              <a:t>apply</a:t>
            </a:r>
            <a:r>
              <a:rPr sz="1200" spc="-20" dirty="0">
                <a:latin typeface="Times New Roman"/>
                <a:cs typeface="Times New Roman"/>
              </a:rPr>
              <a:t> </a:t>
            </a:r>
            <a:r>
              <a:rPr sz="1200" dirty="0">
                <a:latin typeface="Times New Roman"/>
                <a:cs typeface="Times New Roman"/>
              </a:rPr>
              <a:t>to</a:t>
            </a:r>
            <a:r>
              <a:rPr sz="1200" spc="-10" dirty="0">
                <a:latin typeface="Times New Roman"/>
                <a:cs typeface="Times New Roman"/>
              </a:rPr>
              <a:t> </a:t>
            </a:r>
            <a:r>
              <a:rPr sz="1200" dirty="0">
                <a:latin typeface="Times New Roman"/>
                <a:cs typeface="Times New Roman"/>
              </a:rPr>
              <a:t>you,</a:t>
            </a:r>
            <a:r>
              <a:rPr sz="1200" spc="-20" dirty="0">
                <a:latin typeface="Times New Roman"/>
                <a:cs typeface="Times New Roman"/>
              </a:rPr>
              <a:t> </a:t>
            </a:r>
            <a:r>
              <a:rPr sz="1200" dirty="0">
                <a:latin typeface="Times New Roman"/>
                <a:cs typeface="Times New Roman"/>
              </a:rPr>
              <a:t>select</a:t>
            </a:r>
            <a:r>
              <a:rPr sz="1200" spc="-20" dirty="0">
                <a:latin typeface="Times New Roman"/>
                <a:cs typeface="Times New Roman"/>
              </a:rPr>
              <a:t> </a:t>
            </a:r>
            <a:r>
              <a:rPr sz="1200" b="1" dirty="0">
                <a:latin typeface="Times New Roman"/>
                <a:cs typeface="Times New Roman"/>
              </a:rPr>
              <a:t>Not</a:t>
            </a:r>
            <a:r>
              <a:rPr sz="1200" b="1" spc="-75" dirty="0">
                <a:latin typeface="Times New Roman"/>
                <a:cs typeface="Times New Roman"/>
              </a:rPr>
              <a:t> </a:t>
            </a:r>
            <a:r>
              <a:rPr sz="1200" b="1" dirty="0">
                <a:latin typeface="Times New Roman"/>
                <a:cs typeface="Times New Roman"/>
              </a:rPr>
              <a:t>Applicable</a:t>
            </a:r>
            <a:r>
              <a:rPr sz="1200" b="1" spc="-30" dirty="0">
                <a:latin typeface="Times New Roman"/>
                <a:cs typeface="Times New Roman"/>
              </a:rPr>
              <a:t> </a:t>
            </a:r>
            <a:r>
              <a:rPr sz="1200" dirty="0">
                <a:latin typeface="Times New Roman"/>
                <a:cs typeface="Times New Roman"/>
              </a:rPr>
              <a:t>or</a:t>
            </a:r>
            <a:r>
              <a:rPr sz="1200" spc="-25" dirty="0">
                <a:latin typeface="Times New Roman"/>
                <a:cs typeface="Times New Roman"/>
              </a:rPr>
              <a:t> </a:t>
            </a:r>
            <a:r>
              <a:rPr sz="1200" b="1" dirty="0">
                <a:latin typeface="Times New Roman"/>
                <a:cs typeface="Times New Roman"/>
              </a:rPr>
              <a:t>None</a:t>
            </a:r>
            <a:r>
              <a:rPr sz="1200" b="1" spc="-20" dirty="0">
                <a:latin typeface="Times New Roman"/>
                <a:cs typeface="Times New Roman"/>
              </a:rPr>
              <a:t> </a:t>
            </a:r>
            <a:r>
              <a:rPr sz="1200" dirty="0">
                <a:latin typeface="Times New Roman"/>
                <a:cs typeface="Times New Roman"/>
              </a:rPr>
              <a:t>from</a:t>
            </a:r>
            <a:r>
              <a:rPr sz="1200" spc="-2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10" dirty="0">
                <a:latin typeface="Times New Roman"/>
                <a:cs typeface="Times New Roman"/>
              </a:rPr>
              <a:t>dropdown menus.</a:t>
            </a:r>
            <a:endParaRPr sz="1200" dirty="0">
              <a:latin typeface="Times New Roman"/>
              <a:cs typeface="Times New Roman"/>
            </a:endParaRPr>
          </a:p>
          <a:p>
            <a:pPr marL="469265">
              <a:lnSpc>
                <a:spcPct val="100000"/>
              </a:lnSpc>
              <a:spcBef>
                <a:spcPts val="960"/>
              </a:spcBef>
            </a:pPr>
            <a:r>
              <a:rPr sz="1200" b="1" dirty="0">
                <a:latin typeface="Times New Roman"/>
                <a:cs typeface="Times New Roman"/>
              </a:rPr>
              <a:t>Save</a:t>
            </a:r>
            <a:r>
              <a:rPr sz="1200" b="1" spc="-20" dirty="0">
                <a:latin typeface="Times New Roman"/>
                <a:cs typeface="Times New Roman"/>
              </a:rPr>
              <a:t> </a:t>
            </a:r>
            <a:r>
              <a:rPr sz="1200" b="1" dirty="0">
                <a:latin typeface="Times New Roman"/>
                <a:cs typeface="Times New Roman"/>
              </a:rPr>
              <a:t>and</a:t>
            </a:r>
            <a:r>
              <a:rPr sz="1200" b="1" spc="-10" dirty="0">
                <a:latin typeface="Times New Roman"/>
                <a:cs typeface="Times New Roman"/>
              </a:rPr>
              <a:t> </a:t>
            </a:r>
            <a:r>
              <a:rPr sz="1200" b="1" spc="-20" dirty="0">
                <a:latin typeface="Times New Roman"/>
                <a:cs typeface="Times New Roman"/>
              </a:rPr>
              <a:t>Close</a:t>
            </a:r>
            <a:endParaRPr sz="1200" dirty="0">
              <a:latin typeface="Times New Roman"/>
              <a:cs typeface="Times New Roman"/>
            </a:endParaRPr>
          </a:p>
          <a:p>
            <a:pPr marL="926465" indent="-228600">
              <a:lnSpc>
                <a:spcPct val="100000"/>
              </a:lnSpc>
              <a:spcBef>
                <a:spcPts val="960"/>
              </a:spcBef>
              <a:buChar char="•"/>
              <a:tabLst>
                <a:tab pos="926465" algn="l"/>
              </a:tabLst>
            </a:pPr>
            <a:r>
              <a:rPr sz="1200" dirty="0">
                <a:latin typeface="Times New Roman"/>
                <a:cs typeface="Times New Roman"/>
              </a:rPr>
              <a:t>After</a:t>
            </a:r>
            <a:r>
              <a:rPr sz="1200" spc="-35" dirty="0">
                <a:latin typeface="Times New Roman"/>
                <a:cs typeface="Times New Roman"/>
              </a:rPr>
              <a:t> </a:t>
            </a:r>
            <a:r>
              <a:rPr sz="1200" dirty="0">
                <a:latin typeface="Times New Roman"/>
                <a:cs typeface="Times New Roman"/>
              </a:rPr>
              <a:t>providing</a:t>
            </a:r>
            <a:r>
              <a:rPr sz="1200" spc="-30" dirty="0">
                <a:latin typeface="Times New Roman"/>
                <a:cs typeface="Times New Roman"/>
              </a:rPr>
              <a:t> </a:t>
            </a:r>
            <a:r>
              <a:rPr sz="1200" dirty="0">
                <a:latin typeface="Times New Roman"/>
                <a:cs typeface="Times New Roman"/>
              </a:rPr>
              <a:t>your</a:t>
            </a:r>
            <a:r>
              <a:rPr sz="1200" spc="-30" dirty="0">
                <a:latin typeface="Times New Roman"/>
                <a:cs typeface="Times New Roman"/>
              </a:rPr>
              <a:t> </a:t>
            </a:r>
            <a:r>
              <a:rPr sz="1200" dirty="0">
                <a:latin typeface="Times New Roman"/>
                <a:cs typeface="Times New Roman"/>
              </a:rPr>
              <a:t>information,</a:t>
            </a:r>
            <a:r>
              <a:rPr sz="1200" spc="-30" dirty="0">
                <a:latin typeface="Times New Roman"/>
                <a:cs typeface="Times New Roman"/>
              </a:rPr>
              <a:t> </a:t>
            </a:r>
            <a:r>
              <a:rPr sz="1200" dirty="0">
                <a:latin typeface="Times New Roman"/>
                <a:cs typeface="Times New Roman"/>
              </a:rPr>
              <a:t>click</a:t>
            </a:r>
            <a:r>
              <a:rPr sz="1200" spc="-30" dirty="0">
                <a:latin typeface="Times New Roman"/>
                <a:cs typeface="Times New Roman"/>
              </a:rPr>
              <a:t> </a:t>
            </a:r>
            <a:r>
              <a:rPr sz="1200" b="1" dirty="0">
                <a:latin typeface="Times New Roman"/>
                <a:cs typeface="Times New Roman"/>
              </a:rPr>
              <a:t>Save</a:t>
            </a:r>
            <a:r>
              <a:rPr sz="1200" b="1" spc="-30" dirty="0">
                <a:latin typeface="Times New Roman"/>
                <a:cs typeface="Times New Roman"/>
              </a:rPr>
              <a:t> </a:t>
            </a:r>
            <a:r>
              <a:rPr sz="1200" b="1" dirty="0">
                <a:latin typeface="Times New Roman"/>
                <a:cs typeface="Times New Roman"/>
              </a:rPr>
              <a:t>&amp;</a:t>
            </a:r>
            <a:r>
              <a:rPr sz="1200" b="1" spc="-35" dirty="0">
                <a:latin typeface="Times New Roman"/>
                <a:cs typeface="Times New Roman"/>
              </a:rPr>
              <a:t> </a:t>
            </a:r>
            <a:r>
              <a:rPr sz="1200" b="1" dirty="0">
                <a:latin typeface="Times New Roman"/>
                <a:cs typeface="Times New Roman"/>
              </a:rPr>
              <a:t>Close</a:t>
            </a:r>
            <a:r>
              <a:rPr sz="1200" b="1" spc="-35"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dirty="0">
                <a:latin typeface="Times New Roman"/>
                <a:cs typeface="Times New Roman"/>
              </a:rPr>
              <a:t>complete</a:t>
            </a:r>
            <a:r>
              <a:rPr sz="1200" spc="-35" dirty="0">
                <a:latin typeface="Times New Roman"/>
                <a:cs typeface="Times New Roman"/>
              </a:rPr>
              <a:t> </a:t>
            </a:r>
            <a:r>
              <a:rPr sz="1200" dirty="0">
                <a:latin typeface="Times New Roman"/>
                <a:cs typeface="Times New Roman"/>
              </a:rPr>
              <a:t>this</a:t>
            </a:r>
            <a:r>
              <a:rPr sz="1200" spc="-25" dirty="0">
                <a:latin typeface="Times New Roman"/>
                <a:cs typeface="Times New Roman"/>
              </a:rPr>
              <a:t> </a:t>
            </a:r>
            <a:r>
              <a:rPr sz="1200" spc="-10" dirty="0">
                <a:latin typeface="Times New Roman"/>
                <a:cs typeface="Times New Roman"/>
              </a:rPr>
              <a:t>section.</a:t>
            </a:r>
            <a:endParaRPr sz="1200" dirty="0">
              <a:latin typeface="Times New Roman"/>
              <a:cs typeface="Times New Roman"/>
            </a:endParaRPr>
          </a:p>
          <a:p>
            <a:pPr marL="926465" marR="29209" indent="-228600">
              <a:lnSpc>
                <a:spcPct val="110800"/>
              </a:lnSpc>
              <a:spcBef>
                <a:spcPts val="805"/>
              </a:spcBef>
              <a:buChar char="•"/>
              <a:tabLst>
                <a:tab pos="926465" algn="l"/>
              </a:tabLst>
            </a:pPr>
            <a:r>
              <a:rPr sz="1200" dirty="0">
                <a:latin typeface="Times New Roman"/>
                <a:cs typeface="Times New Roman"/>
              </a:rPr>
              <a:t>A</a:t>
            </a:r>
            <a:r>
              <a:rPr sz="1200" spc="-75" dirty="0">
                <a:latin typeface="Times New Roman"/>
                <a:cs typeface="Times New Roman"/>
              </a:rPr>
              <a:t> </a:t>
            </a:r>
            <a:r>
              <a:rPr sz="1200" dirty="0">
                <a:latin typeface="Times New Roman"/>
                <a:cs typeface="Times New Roman"/>
              </a:rPr>
              <a:t>checkmark</a:t>
            </a:r>
            <a:r>
              <a:rPr sz="1200" spc="-40" dirty="0">
                <a:latin typeface="Times New Roman"/>
                <a:cs typeface="Times New Roman"/>
              </a:rPr>
              <a:t> </a:t>
            </a:r>
            <a:r>
              <a:rPr sz="1200" dirty="0">
                <a:latin typeface="Times New Roman"/>
                <a:cs typeface="Times New Roman"/>
              </a:rPr>
              <a:t>will</a:t>
            </a:r>
            <a:r>
              <a:rPr sz="1200" spc="-35" dirty="0">
                <a:latin typeface="Times New Roman"/>
                <a:cs typeface="Times New Roman"/>
              </a:rPr>
              <a:t> </a:t>
            </a:r>
            <a:r>
              <a:rPr sz="1200" dirty="0">
                <a:latin typeface="Times New Roman"/>
                <a:cs typeface="Times New Roman"/>
              </a:rPr>
              <a:t>appear</a:t>
            </a:r>
            <a:r>
              <a:rPr sz="1200" spc="-25" dirty="0">
                <a:latin typeface="Times New Roman"/>
                <a:cs typeface="Times New Roman"/>
              </a:rPr>
              <a:t> </a:t>
            </a:r>
            <a:r>
              <a:rPr sz="1200" dirty="0">
                <a:latin typeface="Times New Roman"/>
                <a:cs typeface="Times New Roman"/>
              </a:rPr>
              <a:t>next</a:t>
            </a:r>
            <a:r>
              <a:rPr sz="1200" spc="-35" dirty="0">
                <a:latin typeface="Times New Roman"/>
                <a:cs typeface="Times New Roman"/>
              </a:rPr>
              <a:t> </a:t>
            </a:r>
            <a:r>
              <a:rPr sz="1200" dirty="0">
                <a:latin typeface="Times New Roman"/>
                <a:cs typeface="Times New Roman"/>
              </a:rPr>
              <a:t>to</a:t>
            </a:r>
            <a:r>
              <a:rPr sz="1200" spc="-35" dirty="0">
                <a:latin typeface="Times New Roman"/>
                <a:cs typeface="Times New Roman"/>
              </a:rPr>
              <a:t> </a:t>
            </a:r>
            <a:r>
              <a:rPr sz="1200" b="1" spc="-20" dirty="0">
                <a:latin typeface="Times New Roman"/>
                <a:cs typeface="Times New Roman"/>
              </a:rPr>
              <a:t>Youth</a:t>
            </a:r>
            <a:r>
              <a:rPr sz="1200" b="1" spc="-30" dirty="0">
                <a:latin typeface="Times New Roman"/>
                <a:cs typeface="Times New Roman"/>
              </a:rPr>
              <a:t> </a:t>
            </a:r>
            <a:r>
              <a:rPr sz="1200" b="1" dirty="0">
                <a:latin typeface="Times New Roman"/>
                <a:cs typeface="Times New Roman"/>
              </a:rPr>
              <a:t>Experience</a:t>
            </a:r>
            <a:r>
              <a:rPr sz="1200" b="1" spc="-40" dirty="0">
                <a:latin typeface="Times New Roman"/>
                <a:cs typeface="Times New Roman"/>
              </a:rPr>
              <a:t> </a:t>
            </a:r>
            <a:r>
              <a:rPr sz="1200" dirty="0">
                <a:latin typeface="Times New Roman"/>
                <a:cs typeface="Times New Roman"/>
              </a:rPr>
              <a:t>in</a:t>
            </a:r>
            <a:r>
              <a:rPr sz="1200" spc="-30" dirty="0">
                <a:latin typeface="Times New Roman"/>
                <a:cs typeface="Times New Roman"/>
              </a:rPr>
              <a:t> </a:t>
            </a:r>
            <a:r>
              <a:rPr sz="1200" dirty="0">
                <a:latin typeface="Times New Roman"/>
                <a:cs typeface="Times New Roman"/>
              </a:rPr>
              <a:t>your</a:t>
            </a:r>
            <a:r>
              <a:rPr sz="1200" spc="-40" dirty="0">
                <a:latin typeface="Times New Roman"/>
                <a:cs typeface="Times New Roman"/>
              </a:rPr>
              <a:t> </a:t>
            </a:r>
            <a:r>
              <a:rPr sz="1200" dirty="0">
                <a:latin typeface="Times New Roman"/>
                <a:cs typeface="Times New Roman"/>
              </a:rPr>
              <a:t>application</a:t>
            </a:r>
            <a:r>
              <a:rPr sz="1200" spc="-30" dirty="0">
                <a:latin typeface="Times New Roman"/>
                <a:cs typeface="Times New Roman"/>
              </a:rPr>
              <a:t> </a:t>
            </a:r>
            <a:r>
              <a:rPr sz="1200" spc="-10" dirty="0">
                <a:latin typeface="Times New Roman"/>
                <a:cs typeface="Times New Roman"/>
              </a:rPr>
              <a:t>checklist, </a:t>
            </a:r>
            <a:r>
              <a:rPr sz="1200" dirty="0">
                <a:latin typeface="Times New Roman"/>
                <a:cs typeface="Times New Roman"/>
              </a:rPr>
              <a:t>indicating</a:t>
            </a:r>
            <a:r>
              <a:rPr sz="1200" spc="-25" dirty="0">
                <a:latin typeface="Times New Roman"/>
                <a:cs typeface="Times New Roman"/>
              </a:rPr>
              <a:t> </a:t>
            </a:r>
            <a:r>
              <a:rPr sz="1200" dirty="0">
                <a:latin typeface="Times New Roman"/>
                <a:cs typeface="Times New Roman"/>
              </a:rPr>
              <a:t>that</a:t>
            </a:r>
            <a:r>
              <a:rPr sz="1200" spc="-25" dirty="0">
                <a:latin typeface="Times New Roman"/>
                <a:cs typeface="Times New Roman"/>
              </a:rPr>
              <a:t> </a:t>
            </a:r>
            <a:r>
              <a:rPr sz="1200" dirty="0">
                <a:latin typeface="Times New Roman"/>
                <a:cs typeface="Times New Roman"/>
              </a:rPr>
              <a:t>this</a:t>
            </a:r>
            <a:r>
              <a:rPr sz="1200" spc="-25" dirty="0">
                <a:latin typeface="Times New Roman"/>
                <a:cs typeface="Times New Roman"/>
              </a:rPr>
              <a:t> </a:t>
            </a:r>
            <a:r>
              <a:rPr sz="1200" dirty="0">
                <a:latin typeface="Times New Roman"/>
                <a:cs typeface="Times New Roman"/>
              </a:rPr>
              <a:t>section</a:t>
            </a:r>
            <a:r>
              <a:rPr sz="1200" spc="-25" dirty="0">
                <a:latin typeface="Times New Roman"/>
                <a:cs typeface="Times New Roman"/>
              </a:rPr>
              <a:t> </a:t>
            </a:r>
            <a:r>
              <a:rPr sz="1200" dirty="0">
                <a:latin typeface="Times New Roman"/>
                <a:cs typeface="Times New Roman"/>
              </a:rPr>
              <a:t>is</a:t>
            </a:r>
            <a:r>
              <a:rPr sz="1200" spc="-25" dirty="0">
                <a:latin typeface="Times New Roman"/>
                <a:cs typeface="Times New Roman"/>
              </a:rPr>
              <a:t> </a:t>
            </a:r>
            <a:r>
              <a:rPr sz="1200" spc="-10" dirty="0">
                <a:latin typeface="Times New Roman"/>
                <a:cs typeface="Times New Roman"/>
              </a:rPr>
              <a:t>complete.</a:t>
            </a:r>
            <a:endParaRPr sz="1200" dirty="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96111" y="3663695"/>
            <a:ext cx="5980175" cy="38099"/>
          </a:xfrm>
          <a:prstGeom prst="rect">
            <a:avLst/>
          </a:prstGeom>
        </p:spPr>
      </p:pic>
      <p:sp>
        <p:nvSpPr>
          <p:cNvPr id="3" name="object 3"/>
          <p:cNvSpPr txBox="1"/>
          <p:nvPr/>
        </p:nvSpPr>
        <p:spPr>
          <a:xfrm>
            <a:off x="901700" y="4085335"/>
            <a:ext cx="5915025" cy="4879340"/>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Step</a:t>
            </a:r>
            <a:r>
              <a:rPr sz="1200" spc="-20" dirty="0">
                <a:latin typeface="Times New Roman"/>
                <a:cs typeface="Times New Roman"/>
              </a:rPr>
              <a:t> </a:t>
            </a:r>
            <a:r>
              <a:rPr sz="1200" spc="-25" dirty="0">
                <a:latin typeface="Times New Roman"/>
                <a:cs typeface="Times New Roman"/>
              </a:rPr>
              <a:t>5:</a:t>
            </a:r>
            <a:endParaRPr sz="1200">
              <a:latin typeface="Times New Roman"/>
              <a:cs typeface="Times New Roman"/>
            </a:endParaRPr>
          </a:p>
          <a:p>
            <a:pPr marL="12700">
              <a:lnSpc>
                <a:spcPct val="100000"/>
              </a:lnSpc>
              <a:spcBef>
                <a:spcPts val="960"/>
              </a:spcBef>
            </a:pPr>
            <a:r>
              <a:rPr sz="1200" b="1" dirty="0">
                <a:latin typeface="Times New Roman"/>
                <a:cs typeface="Times New Roman"/>
              </a:rPr>
              <a:t>Contact</a:t>
            </a:r>
            <a:r>
              <a:rPr sz="1200" b="1" spc="-40" dirty="0">
                <a:latin typeface="Times New Roman"/>
                <a:cs typeface="Times New Roman"/>
              </a:rPr>
              <a:t> </a:t>
            </a:r>
            <a:r>
              <a:rPr sz="1200" b="1" spc="-10" dirty="0">
                <a:latin typeface="Times New Roman"/>
                <a:cs typeface="Times New Roman"/>
              </a:rPr>
              <a:t>Information</a:t>
            </a:r>
            <a:endParaRPr sz="1200">
              <a:latin typeface="Times New Roman"/>
              <a:cs typeface="Times New Roman"/>
            </a:endParaRPr>
          </a:p>
          <a:p>
            <a:pPr marL="469265">
              <a:lnSpc>
                <a:spcPct val="100000"/>
              </a:lnSpc>
              <a:spcBef>
                <a:spcPts val="960"/>
              </a:spcBef>
            </a:pPr>
            <a:r>
              <a:rPr sz="1200" b="1" dirty="0">
                <a:latin typeface="Times New Roman"/>
                <a:cs typeface="Times New Roman"/>
              </a:rPr>
              <a:t>Access</a:t>
            </a:r>
            <a:r>
              <a:rPr sz="1200" b="1" spc="-25" dirty="0">
                <a:latin typeface="Times New Roman"/>
                <a:cs typeface="Times New Roman"/>
              </a:rPr>
              <a:t> </a:t>
            </a:r>
            <a:r>
              <a:rPr sz="1200" b="1" dirty="0">
                <a:latin typeface="Times New Roman"/>
                <a:cs typeface="Times New Roman"/>
              </a:rPr>
              <a:t>the</a:t>
            </a:r>
            <a:r>
              <a:rPr sz="1200" b="1" spc="-30" dirty="0">
                <a:latin typeface="Times New Roman"/>
                <a:cs typeface="Times New Roman"/>
              </a:rPr>
              <a:t> </a:t>
            </a:r>
            <a:r>
              <a:rPr sz="1200" b="1" dirty="0">
                <a:latin typeface="Times New Roman"/>
                <a:cs typeface="Times New Roman"/>
              </a:rPr>
              <a:t>"Contact</a:t>
            </a:r>
            <a:r>
              <a:rPr sz="1200" b="1" spc="-35" dirty="0">
                <a:latin typeface="Times New Roman"/>
                <a:cs typeface="Times New Roman"/>
              </a:rPr>
              <a:t> </a:t>
            </a:r>
            <a:r>
              <a:rPr sz="1200" b="1" dirty="0">
                <a:latin typeface="Times New Roman"/>
                <a:cs typeface="Times New Roman"/>
              </a:rPr>
              <a:t>Information"</a:t>
            </a:r>
            <a:r>
              <a:rPr sz="1200" b="1" spc="-25" dirty="0">
                <a:latin typeface="Times New Roman"/>
                <a:cs typeface="Times New Roman"/>
              </a:rPr>
              <a:t> </a:t>
            </a:r>
            <a:r>
              <a:rPr sz="1200" b="1" spc="-10" dirty="0">
                <a:latin typeface="Times New Roman"/>
                <a:cs typeface="Times New Roman"/>
              </a:rPr>
              <a:t>Section</a:t>
            </a:r>
            <a:endParaRPr sz="1200">
              <a:latin typeface="Times New Roman"/>
              <a:cs typeface="Times New Roman"/>
            </a:endParaRPr>
          </a:p>
          <a:p>
            <a:pPr marL="927100" marR="34290" indent="-228600">
              <a:lnSpc>
                <a:spcPct val="110800"/>
              </a:lnSpc>
              <a:spcBef>
                <a:spcPts val="805"/>
              </a:spcBef>
              <a:buChar char="•"/>
              <a:tabLst>
                <a:tab pos="927100" algn="l"/>
              </a:tabLst>
            </a:pPr>
            <a:r>
              <a:rPr sz="1200" dirty="0">
                <a:latin typeface="Times New Roman"/>
                <a:cs typeface="Times New Roman"/>
              </a:rPr>
              <a:t>In</a:t>
            </a:r>
            <a:r>
              <a:rPr sz="1200" spc="-4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b="1" dirty="0">
                <a:latin typeface="Times New Roman"/>
                <a:cs typeface="Times New Roman"/>
              </a:rPr>
              <a:t>My</a:t>
            </a:r>
            <a:r>
              <a:rPr sz="1200" b="1" spc="-25" dirty="0">
                <a:latin typeface="Times New Roman"/>
                <a:cs typeface="Times New Roman"/>
              </a:rPr>
              <a:t> </a:t>
            </a:r>
            <a:r>
              <a:rPr sz="1200" b="1" spc="-10" dirty="0">
                <a:latin typeface="Times New Roman"/>
                <a:cs typeface="Times New Roman"/>
              </a:rPr>
              <a:t>ROTC</a:t>
            </a:r>
            <a:r>
              <a:rPr sz="1200" b="1" spc="-65" dirty="0">
                <a:latin typeface="Times New Roman"/>
                <a:cs typeface="Times New Roman"/>
              </a:rPr>
              <a:t> </a:t>
            </a:r>
            <a:r>
              <a:rPr sz="1200" b="1" dirty="0">
                <a:latin typeface="Times New Roman"/>
                <a:cs typeface="Times New Roman"/>
              </a:rPr>
              <a:t>Application</a:t>
            </a:r>
            <a:r>
              <a:rPr sz="1200" b="1" spc="-25" dirty="0">
                <a:latin typeface="Times New Roman"/>
                <a:cs typeface="Times New Roman"/>
              </a:rPr>
              <a:t> </a:t>
            </a:r>
            <a:r>
              <a:rPr sz="1200" dirty="0">
                <a:latin typeface="Times New Roman"/>
                <a:cs typeface="Times New Roman"/>
              </a:rPr>
              <a:t>checklist,</a:t>
            </a:r>
            <a:r>
              <a:rPr sz="1200" spc="-25" dirty="0">
                <a:latin typeface="Times New Roman"/>
                <a:cs typeface="Times New Roman"/>
              </a:rPr>
              <a:t> </a:t>
            </a:r>
            <a:r>
              <a:rPr sz="1200" dirty="0">
                <a:latin typeface="Times New Roman"/>
                <a:cs typeface="Times New Roman"/>
              </a:rPr>
              <a:t>click</a:t>
            </a:r>
            <a:r>
              <a:rPr sz="1200" spc="-20" dirty="0">
                <a:latin typeface="Times New Roman"/>
                <a:cs typeface="Times New Roman"/>
              </a:rPr>
              <a:t> </a:t>
            </a:r>
            <a:r>
              <a:rPr sz="1200" dirty="0">
                <a:latin typeface="Times New Roman"/>
                <a:cs typeface="Times New Roman"/>
              </a:rPr>
              <a:t>on</a:t>
            </a:r>
            <a:r>
              <a:rPr sz="1200" spc="-15" dirty="0">
                <a:latin typeface="Times New Roman"/>
                <a:cs typeface="Times New Roman"/>
              </a:rPr>
              <a:t> </a:t>
            </a:r>
            <a:r>
              <a:rPr sz="1200" b="1" dirty="0">
                <a:latin typeface="Times New Roman"/>
                <a:cs typeface="Times New Roman"/>
              </a:rPr>
              <a:t>Contact</a:t>
            </a:r>
            <a:r>
              <a:rPr sz="1200" b="1" spc="-30" dirty="0">
                <a:latin typeface="Times New Roman"/>
                <a:cs typeface="Times New Roman"/>
              </a:rPr>
              <a:t> </a:t>
            </a:r>
            <a:r>
              <a:rPr sz="1200" b="1" dirty="0">
                <a:latin typeface="Times New Roman"/>
                <a:cs typeface="Times New Roman"/>
              </a:rPr>
              <a:t>Information</a:t>
            </a:r>
            <a:r>
              <a:rPr sz="1200" b="1" spc="-25"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spc="-10" dirty="0">
                <a:latin typeface="Times New Roman"/>
                <a:cs typeface="Times New Roman"/>
              </a:rPr>
              <a:t>begin </a:t>
            </a:r>
            <a:r>
              <a:rPr sz="1200" dirty="0">
                <a:latin typeface="Times New Roman"/>
                <a:cs typeface="Times New Roman"/>
              </a:rPr>
              <a:t>this</a:t>
            </a:r>
            <a:r>
              <a:rPr sz="1200" spc="-10" dirty="0">
                <a:latin typeface="Times New Roman"/>
                <a:cs typeface="Times New Roman"/>
              </a:rPr>
              <a:t> section.</a:t>
            </a:r>
            <a:endParaRPr sz="1200">
              <a:latin typeface="Times New Roman"/>
              <a:cs typeface="Times New Roman"/>
            </a:endParaRPr>
          </a:p>
          <a:p>
            <a:pPr marL="469900">
              <a:lnSpc>
                <a:spcPct val="100000"/>
              </a:lnSpc>
              <a:spcBef>
                <a:spcPts val="960"/>
              </a:spcBef>
            </a:pPr>
            <a:r>
              <a:rPr sz="1200" b="1" spc="-10" dirty="0">
                <a:latin typeface="Times New Roman"/>
                <a:cs typeface="Times New Roman"/>
              </a:rPr>
              <a:t>Enter</a:t>
            </a:r>
            <a:r>
              <a:rPr sz="1200" b="1" spc="-65" dirty="0">
                <a:latin typeface="Times New Roman"/>
                <a:cs typeface="Times New Roman"/>
              </a:rPr>
              <a:t> </a:t>
            </a:r>
            <a:r>
              <a:rPr sz="1200" b="1" spc="-25" dirty="0">
                <a:latin typeface="Times New Roman"/>
                <a:cs typeface="Times New Roman"/>
              </a:rPr>
              <a:t>Your</a:t>
            </a:r>
            <a:r>
              <a:rPr sz="1200" b="1" spc="-30" dirty="0">
                <a:latin typeface="Times New Roman"/>
                <a:cs typeface="Times New Roman"/>
              </a:rPr>
              <a:t> </a:t>
            </a:r>
            <a:r>
              <a:rPr sz="1200" b="1" dirty="0">
                <a:latin typeface="Times New Roman"/>
                <a:cs typeface="Times New Roman"/>
              </a:rPr>
              <a:t>Phone</a:t>
            </a:r>
            <a:r>
              <a:rPr sz="1200" b="1" spc="-5" dirty="0">
                <a:latin typeface="Times New Roman"/>
                <a:cs typeface="Times New Roman"/>
              </a:rPr>
              <a:t> </a:t>
            </a:r>
            <a:r>
              <a:rPr sz="1200" b="1" spc="-10" dirty="0">
                <a:latin typeface="Times New Roman"/>
                <a:cs typeface="Times New Roman"/>
              </a:rPr>
              <a:t>Number(s)</a:t>
            </a:r>
            <a:endParaRPr sz="1200">
              <a:latin typeface="Times New Roman"/>
              <a:cs typeface="Times New Roman"/>
            </a:endParaRPr>
          </a:p>
          <a:p>
            <a:pPr marL="926465" indent="-227965">
              <a:lnSpc>
                <a:spcPct val="100000"/>
              </a:lnSpc>
              <a:spcBef>
                <a:spcPts val="960"/>
              </a:spcBef>
              <a:buChar char="•"/>
              <a:tabLst>
                <a:tab pos="926465" algn="l"/>
              </a:tabLst>
            </a:pPr>
            <a:r>
              <a:rPr sz="1200" dirty="0">
                <a:latin typeface="Times New Roman"/>
                <a:cs typeface="Times New Roman"/>
              </a:rPr>
              <a:t>Add</a:t>
            </a:r>
            <a:r>
              <a:rPr sz="1200" spc="-30" dirty="0">
                <a:latin typeface="Times New Roman"/>
                <a:cs typeface="Times New Roman"/>
              </a:rPr>
              <a:t> </a:t>
            </a:r>
            <a:r>
              <a:rPr sz="1200" dirty="0">
                <a:latin typeface="Times New Roman"/>
                <a:cs typeface="Times New Roman"/>
              </a:rPr>
              <a:t>your</a:t>
            </a:r>
            <a:r>
              <a:rPr sz="1200" spc="-30" dirty="0">
                <a:latin typeface="Times New Roman"/>
                <a:cs typeface="Times New Roman"/>
              </a:rPr>
              <a:t> </a:t>
            </a:r>
            <a:r>
              <a:rPr sz="1200" b="1" dirty="0">
                <a:latin typeface="Times New Roman"/>
                <a:cs typeface="Times New Roman"/>
              </a:rPr>
              <a:t>Primary</a:t>
            </a:r>
            <a:r>
              <a:rPr sz="1200" b="1" spc="-30" dirty="0">
                <a:latin typeface="Times New Roman"/>
                <a:cs typeface="Times New Roman"/>
              </a:rPr>
              <a:t> </a:t>
            </a:r>
            <a:r>
              <a:rPr sz="1200" b="1" dirty="0">
                <a:latin typeface="Times New Roman"/>
                <a:cs typeface="Times New Roman"/>
              </a:rPr>
              <a:t>Phone</a:t>
            </a:r>
            <a:r>
              <a:rPr sz="1200" b="1" spc="-30" dirty="0">
                <a:latin typeface="Times New Roman"/>
                <a:cs typeface="Times New Roman"/>
              </a:rPr>
              <a:t> </a:t>
            </a:r>
            <a:r>
              <a:rPr sz="1200" b="1" dirty="0">
                <a:latin typeface="Times New Roman"/>
                <a:cs typeface="Times New Roman"/>
              </a:rPr>
              <a:t>Number</a:t>
            </a:r>
            <a:r>
              <a:rPr sz="1200" b="1" spc="-30" dirty="0">
                <a:latin typeface="Times New Roman"/>
                <a:cs typeface="Times New Roman"/>
              </a:rPr>
              <a:t> </a:t>
            </a:r>
            <a:r>
              <a:rPr sz="1200" dirty="0">
                <a:latin typeface="Times New Roman"/>
                <a:cs typeface="Times New Roman"/>
              </a:rPr>
              <a:t>in</a:t>
            </a:r>
            <a:r>
              <a:rPr sz="1200" spc="-3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designated</a:t>
            </a:r>
            <a:r>
              <a:rPr sz="1200" spc="-25" dirty="0">
                <a:latin typeface="Times New Roman"/>
                <a:cs typeface="Times New Roman"/>
              </a:rPr>
              <a:t> </a:t>
            </a:r>
            <a:r>
              <a:rPr sz="1200" spc="-10" dirty="0">
                <a:latin typeface="Times New Roman"/>
                <a:cs typeface="Times New Roman"/>
              </a:rPr>
              <a:t>field.</a:t>
            </a:r>
            <a:endParaRPr sz="1200">
              <a:latin typeface="Times New Roman"/>
              <a:cs typeface="Times New Roman"/>
            </a:endParaRPr>
          </a:p>
          <a:p>
            <a:pPr marL="927100" marR="185420" indent="-228600">
              <a:lnSpc>
                <a:spcPct val="110800"/>
              </a:lnSpc>
              <a:spcBef>
                <a:spcPts val="800"/>
              </a:spcBef>
              <a:buChar char="•"/>
              <a:tabLst>
                <a:tab pos="927100" algn="l"/>
              </a:tabLst>
            </a:pPr>
            <a:r>
              <a:rPr sz="1200" dirty="0">
                <a:latin typeface="Times New Roman"/>
                <a:cs typeface="Times New Roman"/>
              </a:rPr>
              <a:t>Select</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b="1" spc="-20" dirty="0">
                <a:latin typeface="Times New Roman"/>
                <a:cs typeface="Times New Roman"/>
              </a:rPr>
              <a:t>Type</a:t>
            </a:r>
            <a:r>
              <a:rPr sz="1200" b="1" spc="-30"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phone</a:t>
            </a:r>
            <a:r>
              <a:rPr sz="1200" spc="-15" dirty="0">
                <a:latin typeface="Times New Roman"/>
                <a:cs typeface="Times New Roman"/>
              </a:rPr>
              <a:t> </a:t>
            </a:r>
            <a:r>
              <a:rPr sz="1200" dirty="0">
                <a:latin typeface="Times New Roman"/>
                <a:cs typeface="Times New Roman"/>
              </a:rPr>
              <a:t>number</a:t>
            </a:r>
            <a:r>
              <a:rPr sz="1200" spc="-30" dirty="0">
                <a:latin typeface="Times New Roman"/>
                <a:cs typeface="Times New Roman"/>
              </a:rPr>
              <a:t> </a:t>
            </a:r>
            <a:r>
              <a:rPr sz="1200" dirty="0">
                <a:latin typeface="Times New Roman"/>
                <a:cs typeface="Times New Roman"/>
              </a:rPr>
              <a:t>(e.g.,</a:t>
            </a:r>
            <a:r>
              <a:rPr sz="1200" spc="-20" dirty="0">
                <a:latin typeface="Times New Roman"/>
                <a:cs typeface="Times New Roman"/>
              </a:rPr>
              <a:t> </a:t>
            </a:r>
            <a:r>
              <a:rPr sz="1200" dirty="0">
                <a:latin typeface="Times New Roman"/>
                <a:cs typeface="Times New Roman"/>
              </a:rPr>
              <a:t>Cell,</a:t>
            </a:r>
            <a:r>
              <a:rPr sz="1200" spc="-25" dirty="0">
                <a:latin typeface="Times New Roman"/>
                <a:cs typeface="Times New Roman"/>
              </a:rPr>
              <a:t> </a:t>
            </a:r>
            <a:r>
              <a:rPr sz="1200" dirty="0">
                <a:latin typeface="Times New Roman"/>
                <a:cs typeface="Times New Roman"/>
              </a:rPr>
              <a:t>Home,</a:t>
            </a:r>
            <a:r>
              <a:rPr sz="1200" spc="-45" dirty="0">
                <a:latin typeface="Times New Roman"/>
                <a:cs typeface="Times New Roman"/>
              </a:rPr>
              <a:t> </a:t>
            </a:r>
            <a:r>
              <a:rPr sz="1200" spc="-20" dirty="0">
                <a:latin typeface="Times New Roman"/>
                <a:cs typeface="Times New Roman"/>
              </a:rPr>
              <a:t>Work)</a:t>
            </a:r>
            <a:r>
              <a:rPr sz="1200" spc="-25" dirty="0">
                <a:latin typeface="Times New Roman"/>
                <a:cs typeface="Times New Roman"/>
              </a:rPr>
              <a:t> </a:t>
            </a:r>
            <a:r>
              <a:rPr sz="1200" dirty="0">
                <a:latin typeface="Times New Roman"/>
                <a:cs typeface="Times New Roman"/>
              </a:rPr>
              <a:t>from</a:t>
            </a:r>
            <a:r>
              <a:rPr sz="1200" spc="-2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spc="-10" dirty="0">
                <a:latin typeface="Times New Roman"/>
                <a:cs typeface="Times New Roman"/>
              </a:rPr>
              <a:t>dropdown menu.</a:t>
            </a:r>
            <a:endParaRPr sz="1200">
              <a:latin typeface="Times New Roman"/>
              <a:cs typeface="Times New Roman"/>
            </a:endParaRPr>
          </a:p>
          <a:p>
            <a:pPr marL="927100" marR="321310" indent="-228600">
              <a:lnSpc>
                <a:spcPct val="110800"/>
              </a:lnSpc>
              <a:spcBef>
                <a:spcPts val="805"/>
              </a:spcBef>
              <a:buChar char="•"/>
              <a:tabLst>
                <a:tab pos="927100" algn="l"/>
              </a:tabLst>
            </a:pPr>
            <a:r>
              <a:rPr sz="1200" dirty="0">
                <a:latin typeface="Times New Roman"/>
                <a:cs typeface="Times New Roman"/>
              </a:rPr>
              <a:t>If</a:t>
            </a:r>
            <a:r>
              <a:rPr sz="1200" spc="-20" dirty="0">
                <a:latin typeface="Times New Roman"/>
                <a:cs typeface="Times New Roman"/>
              </a:rPr>
              <a:t> </a:t>
            </a:r>
            <a:r>
              <a:rPr sz="1200" dirty="0">
                <a:latin typeface="Times New Roman"/>
                <a:cs typeface="Times New Roman"/>
              </a:rPr>
              <a:t>you</a:t>
            </a:r>
            <a:r>
              <a:rPr sz="1200" spc="-15" dirty="0">
                <a:latin typeface="Times New Roman"/>
                <a:cs typeface="Times New Roman"/>
              </a:rPr>
              <a:t> </a:t>
            </a:r>
            <a:r>
              <a:rPr sz="1200" dirty="0">
                <a:latin typeface="Times New Roman"/>
                <a:cs typeface="Times New Roman"/>
              </a:rPr>
              <a:t>want</a:t>
            </a:r>
            <a:r>
              <a:rPr sz="1200" spc="-15" dirty="0">
                <a:latin typeface="Times New Roman"/>
                <a:cs typeface="Times New Roman"/>
              </a:rPr>
              <a:t> </a:t>
            </a:r>
            <a:r>
              <a:rPr sz="1200" dirty="0">
                <a:latin typeface="Times New Roman"/>
                <a:cs typeface="Times New Roman"/>
              </a:rPr>
              <a:t>to</a:t>
            </a:r>
            <a:r>
              <a:rPr sz="1200" spc="-15" dirty="0">
                <a:latin typeface="Times New Roman"/>
                <a:cs typeface="Times New Roman"/>
              </a:rPr>
              <a:t> </a:t>
            </a:r>
            <a:r>
              <a:rPr sz="1200" spc="-10" dirty="0">
                <a:latin typeface="Times New Roman"/>
                <a:cs typeface="Times New Roman"/>
              </a:rPr>
              <a:t>opt-</a:t>
            </a:r>
            <a:r>
              <a:rPr sz="1200" dirty="0">
                <a:latin typeface="Times New Roman"/>
                <a:cs typeface="Times New Roman"/>
              </a:rPr>
              <a:t>in</a:t>
            </a:r>
            <a:r>
              <a:rPr sz="1200" spc="-15" dirty="0">
                <a:latin typeface="Times New Roman"/>
                <a:cs typeface="Times New Roman"/>
              </a:rPr>
              <a:t> </a:t>
            </a:r>
            <a:r>
              <a:rPr sz="1200" dirty="0">
                <a:latin typeface="Times New Roman"/>
                <a:cs typeface="Times New Roman"/>
              </a:rPr>
              <a:t>for</a:t>
            </a:r>
            <a:r>
              <a:rPr sz="1200" spc="-20" dirty="0">
                <a:latin typeface="Times New Roman"/>
                <a:cs typeface="Times New Roman"/>
              </a:rPr>
              <a:t> </a:t>
            </a:r>
            <a:r>
              <a:rPr sz="1200" dirty="0">
                <a:latin typeface="Times New Roman"/>
                <a:cs typeface="Times New Roman"/>
              </a:rPr>
              <a:t>text</a:t>
            </a:r>
            <a:r>
              <a:rPr sz="1200" spc="-15" dirty="0">
                <a:latin typeface="Times New Roman"/>
                <a:cs typeface="Times New Roman"/>
              </a:rPr>
              <a:t> </a:t>
            </a:r>
            <a:r>
              <a:rPr sz="1200" dirty="0">
                <a:latin typeface="Times New Roman"/>
                <a:cs typeface="Times New Roman"/>
              </a:rPr>
              <a:t>messaging,</a:t>
            </a:r>
            <a:r>
              <a:rPr sz="1200" spc="-15" dirty="0">
                <a:latin typeface="Times New Roman"/>
                <a:cs typeface="Times New Roman"/>
              </a:rPr>
              <a:t> </a:t>
            </a:r>
            <a:r>
              <a:rPr sz="1200" dirty="0">
                <a:latin typeface="Times New Roman"/>
                <a:cs typeface="Times New Roman"/>
              </a:rPr>
              <a:t>ensure</a:t>
            </a:r>
            <a:r>
              <a:rPr sz="1200" spc="-20" dirty="0">
                <a:latin typeface="Times New Roman"/>
                <a:cs typeface="Times New Roman"/>
              </a:rPr>
              <a:t> </a:t>
            </a:r>
            <a:r>
              <a:rPr sz="1200" dirty="0">
                <a:latin typeface="Times New Roman"/>
                <a:cs typeface="Times New Roman"/>
              </a:rPr>
              <a:t>the</a:t>
            </a:r>
            <a:r>
              <a:rPr sz="1200" spc="-15" dirty="0">
                <a:latin typeface="Times New Roman"/>
                <a:cs typeface="Times New Roman"/>
              </a:rPr>
              <a:t> </a:t>
            </a:r>
            <a:r>
              <a:rPr sz="1200" b="1" spc="-20" dirty="0">
                <a:latin typeface="Times New Roman"/>
                <a:cs typeface="Times New Roman"/>
              </a:rPr>
              <a:t>Type </a:t>
            </a:r>
            <a:r>
              <a:rPr sz="1200" dirty="0">
                <a:latin typeface="Times New Roman"/>
                <a:cs typeface="Times New Roman"/>
              </a:rPr>
              <a:t>is</a:t>
            </a:r>
            <a:r>
              <a:rPr sz="1200" spc="-15" dirty="0">
                <a:latin typeface="Times New Roman"/>
                <a:cs typeface="Times New Roman"/>
              </a:rPr>
              <a:t> </a:t>
            </a:r>
            <a:r>
              <a:rPr sz="1200" dirty="0">
                <a:latin typeface="Times New Roman"/>
                <a:cs typeface="Times New Roman"/>
              </a:rPr>
              <a:t>set</a:t>
            </a:r>
            <a:r>
              <a:rPr sz="1200" spc="-15" dirty="0">
                <a:latin typeface="Times New Roman"/>
                <a:cs typeface="Times New Roman"/>
              </a:rPr>
              <a:t> </a:t>
            </a:r>
            <a:r>
              <a:rPr sz="1200" dirty="0">
                <a:latin typeface="Times New Roman"/>
                <a:cs typeface="Times New Roman"/>
              </a:rPr>
              <a:t>to</a:t>
            </a:r>
            <a:r>
              <a:rPr sz="1200" spc="-15" dirty="0">
                <a:latin typeface="Times New Roman"/>
                <a:cs typeface="Times New Roman"/>
              </a:rPr>
              <a:t> </a:t>
            </a:r>
            <a:r>
              <a:rPr sz="1200" dirty="0">
                <a:latin typeface="Times New Roman"/>
                <a:cs typeface="Times New Roman"/>
              </a:rPr>
              <a:t>"Cell"</a:t>
            </a:r>
            <a:r>
              <a:rPr sz="1200" spc="-15" dirty="0">
                <a:latin typeface="Times New Roman"/>
                <a:cs typeface="Times New Roman"/>
              </a:rPr>
              <a:t> </a:t>
            </a:r>
            <a:r>
              <a:rPr sz="1200" spc="-25" dirty="0">
                <a:latin typeface="Times New Roman"/>
                <a:cs typeface="Times New Roman"/>
              </a:rPr>
              <a:t>and </a:t>
            </a:r>
            <a:r>
              <a:rPr sz="1200" dirty="0">
                <a:latin typeface="Times New Roman"/>
                <a:cs typeface="Times New Roman"/>
              </a:rPr>
              <a:t>check</a:t>
            </a:r>
            <a:r>
              <a:rPr sz="1200" spc="-30"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dirty="0">
                <a:latin typeface="Times New Roman"/>
                <a:cs typeface="Times New Roman"/>
              </a:rPr>
              <a:t>box</a:t>
            </a:r>
            <a:r>
              <a:rPr sz="1200" spc="-15" dirty="0">
                <a:latin typeface="Times New Roman"/>
                <a:cs typeface="Times New Roman"/>
              </a:rPr>
              <a:t> </a:t>
            </a:r>
            <a:r>
              <a:rPr sz="1200" dirty="0">
                <a:latin typeface="Times New Roman"/>
                <a:cs typeface="Times New Roman"/>
              </a:rPr>
              <a:t>labeled</a:t>
            </a:r>
            <a:r>
              <a:rPr sz="1200" spc="-15" dirty="0">
                <a:latin typeface="Times New Roman"/>
                <a:cs typeface="Times New Roman"/>
              </a:rPr>
              <a:t> </a:t>
            </a:r>
            <a:r>
              <a:rPr sz="1200" b="1" spc="-35" dirty="0">
                <a:latin typeface="Times New Roman"/>
                <a:cs typeface="Times New Roman"/>
              </a:rPr>
              <a:t>Text</a:t>
            </a:r>
            <a:r>
              <a:rPr sz="1200" b="1" spc="-80" dirty="0">
                <a:latin typeface="Times New Roman"/>
                <a:cs typeface="Times New Roman"/>
              </a:rPr>
              <a:t> </a:t>
            </a:r>
            <a:r>
              <a:rPr sz="1200" b="1" spc="-10" dirty="0">
                <a:latin typeface="Times New Roman"/>
                <a:cs typeface="Times New Roman"/>
              </a:rPr>
              <a:t>Approval</a:t>
            </a:r>
            <a:r>
              <a:rPr sz="1200" spc="-10" dirty="0">
                <a:latin typeface="Times New Roman"/>
                <a:cs typeface="Times New Roman"/>
              </a:rPr>
              <a:t>.</a:t>
            </a:r>
            <a:endParaRPr sz="1200">
              <a:latin typeface="Times New Roman"/>
              <a:cs typeface="Times New Roman"/>
            </a:endParaRPr>
          </a:p>
          <a:p>
            <a:pPr marL="469900">
              <a:lnSpc>
                <a:spcPct val="100000"/>
              </a:lnSpc>
              <a:spcBef>
                <a:spcPts val="960"/>
              </a:spcBef>
            </a:pPr>
            <a:r>
              <a:rPr sz="1200" b="1" spc="-10" dirty="0">
                <a:latin typeface="Times New Roman"/>
                <a:cs typeface="Times New Roman"/>
              </a:rPr>
              <a:t>Enter</a:t>
            </a:r>
            <a:r>
              <a:rPr sz="1200" b="1" spc="-60" dirty="0">
                <a:latin typeface="Times New Roman"/>
                <a:cs typeface="Times New Roman"/>
              </a:rPr>
              <a:t> </a:t>
            </a:r>
            <a:r>
              <a:rPr sz="1200" b="1" spc="-25" dirty="0">
                <a:latin typeface="Times New Roman"/>
                <a:cs typeface="Times New Roman"/>
              </a:rPr>
              <a:t>Your</a:t>
            </a:r>
            <a:r>
              <a:rPr sz="1200" b="1" spc="-15" dirty="0">
                <a:latin typeface="Times New Roman"/>
                <a:cs typeface="Times New Roman"/>
              </a:rPr>
              <a:t> </a:t>
            </a:r>
            <a:r>
              <a:rPr sz="1200" b="1" spc="-10" dirty="0">
                <a:latin typeface="Times New Roman"/>
                <a:cs typeface="Times New Roman"/>
              </a:rPr>
              <a:t>Email</a:t>
            </a:r>
            <a:r>
              <a:rPr sz="1200" b="1" spc="-60" dirty="0">
                <a:latin typeface="Times New Roman"/>
                <a:cs typeface="Times New Roman"/>
              </a:rPr>
              <a:t> </a:t>
            </a:r>
            <a:r>
              <a:rPr sz="1200" b="1" spc="-10" dirty="0">
                <a:latin typeface="Times New Roman"/>
                <a:cs typeface="Times New Roman"/>
              </a:rPr>
              <a:t>Address</a:t>
            </a:r>
            <a:endParaRPr sz="1200">
              <a:latin typeface="Times New Roman"/>
              <a:cs typeface="Times New Roman"/>
            </a:endParaRPr>
          </a:p>
          <a:p>
            <a:pPr marL="926465" indent="-227965">
              <a:lnSpc>
                <a:spcPct val="100000"/>
              </a:lnSpc>
              <a:spcBef>
                <a:spcPts val="960"/>
              </a:spcBef>
              <a:buChar char="•"/>
              <a:tabLst>
                <a:tab pos="926465" algn="l"/>
              </a:tabLst>
            </a:pPr>
            <a:r>
              <a:rPr sz="1200" dirty="0">
                <a:latin typeface="Times New Roman"/>
                <a:cs typeface="Times New Roman"/>
              </a:rPr>
              <a:t>Confirm</a:t>
            </a:r>
            <a:r>
              <a:rPr sz="1200" spc="-50" dirty="0">
                <a:latin typeface="Times New Roman"/>
                <a:cs typeface="Times New Roman"/>
              </a:rPr>
              <a:t> </a:t>
            </a:r>
            <a:r>
              <a:rPr sz="1200" dirty="0">
                <a:latin typeface="Times New Roman"/>
                <a:cs typeface="Times New Roman"/>
              </a:rPr>
              <a:t>that</a:t>
            </a:r>
            <a:r>
              <a:rPr sz="1200" spc="-30" dirty="0">
                <a:latin typeface="Times New Roman"/>
                <a:cs typeface="Times New Roman"/>
              </a:rPr>
              <a:t> </a:t>
            </a:r>
            <a:r>
              <a:rPr sz="1200" dirty="0">
                <a:latin typeface="Times New Roman"/>
                <a:cs typeface="Times New Roman"/>
              </a:rPr>
              <a:t>your</a:t>
            </a:r>
            <a:r>
              <a:rPr sz="1200" spc="-35" dirty="0">
                <a:latin typeface="Times New Roman"/>
                <a:cs typeface="Times New Roman"/>
              </a:rPr>
              <a:t> </a:t>
            </a:r>
            <a:r>
              <a:rPr sz="1200" b="1" dirty="0">
                <a:latin typeface="Times New Roman"/>
                <a:cs typeface="Times New Roman"/>
              </a:rPr>
              <a:t>Primary</a:t>
            </a:r>
            <a:r>
              <a:rPr sz="1200" b="1" spc="-25" dirty="0">
                <a:latin typeface="Times New Roman"/>
                <a:cs typeface="Times New Roman"/>
              </a:rPr>
              <a:t> </a:t>
            </a:r>
            <a:r>
              <a:rPr sz="1200" b="1" spc="-10" dirty="0">
                <a:latin typeface="Times New Roman"/>
                <a:cs typeface="Times New Roman"/>
              </a:rPr>
              <a:t>Email</a:t>
            </a:r>
            <a:r>
              <a:rPr sz="1200" b="1" spc="-70" dirty="0">
                <a:latin typeface="Times New Roman"/>
                <a:cs typeface="Times New Roman"/>
              </a:rPr>
              <a:t> </a:t>
            </a:r>
            <a:r>
              <a:rPr sz="1200" b="1" dirty="0">
                <a:latin typeface="Times New Roman"/>
                <a:cs typeface="Times New Roman"/>
              </a:rPr>
              <a:t>Address</a:t>
            </a:r>
            <a:r>
              <a:rPr sz="1200" b="1" spc="-30" dirty="0">
                <a:latin typeface="Times New Roman"/>
                <a:cs typeface="Times New Roman"/>
              </a:rPr>
              <a:t> </a:t>
            </a:r>
            <a:r>
              <a:rPr sz="1200" dirty="0">
                <a:latin typeface="Times New Roman"/>
                <a:cs typeface="Times New Roman"/>
              </a:rPr>
              <a:t>is</a:t>
            </a:r>
            <a:r>
              <a:rPr sz="1200" spc="-25" dirty="0">
                <a:latin typeface="Times New Roman"/>
                <a:cs typeface="Times New Roman"/>
              </a:rPr>
              <a:t> </a:t>
            </a:r>
            <a:r>
              <a:rPr sz="1200" dirty="0">
                <a:latin typeface="Times New Roman"/>
                <a:cs typeface="Times New Roman"/>
              </a:rPr>
              <a:t>correct</a:t>
            </a:r>
            <a:r>
              <a:rPr sz="1200" spc="-30" dirty="0">
                <a:latin typeface="Times New Roman"/>
                <a:cs typeface="Times New Roman"/>
              </a:rPr>
              <a:t> </a:t>
            </a:r>
            <a:r>
              <a:rPr sz="1200" dirty="0">
                <a:latin typeface="Times New Roman"/>
                <a:cs typeface="Times New Roman"/>
              </a:rPr>
              <a:t>in</a:t>
            </a:r>
            <a:r>
              <a:rPr sz="1200" spc="-3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email</a:t>
            </a:r>
            <a:r>
              <a:rPr sz="1200" spc="-30" dirty="0">
                <a:latin typeface="Times New Roman"/>
                <a:cs typeface="Times New Roman"/>
              </a:rPr>
              <a:t> </a:t>
            </a:r>
            <a:r>
              <a:rPr sz="1200" spc="-10" dirty="0">
                <a:latin typeface="Times New Roman"/>
                <a:cs typeface="Times New Roman"/>
              </a:rPr>
              <a:t>field.</a:t>
            </a:r>
            <a:endParaRPr sz="1200">
              <a:latin typeface="Times New Roman"/>
              <a:cs typeface="Times New Roman"/>
            </a:endParaRPr>
          </a:p>
          <a:p>
            <a:pPr marL="927100" marR="211454" indent="-228600">
              <a:lnSpc>
                <a:spcPct val="111700"/>
              </a:lnSpc>
              <a:spcBef>
                <a:spcPts val="780"/>
              </a:spcBef>
              <a:buChar char="•"/>
              <a:tabLst>
                <a:tab pos="927100" algn="l"/>
              </a:tabLst>
            </a:pPr>
            <a:r>
              <a:rPr sz="1200" dirty="0">
                <a:latin typeface="Times New Roman"/>
                <a:cs typeface="Times New Roman"/>
              </a:rPr>
              <a:t>Select</a:t>
            </a:r>
            <a:r>
              <a:rPr sz="1200" spc="-45"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dirty="0">
                <a:latin typeface="Times New Roman"/>
                <a:cs typeface="Times New Roman"/>
              </a:rPr>
              <a:t>appropriate</a:t>
            </a:r>
            <a:r>
              <a:rPr sz="1200" spc="-40" dirty="0">
                <a:latin typeface="Times New Roman"/>
                <a:cs typeface="Times New Roman"/>
              </a:rPr>
              <a:t> </a:t>
            </a:r>
            <a:r>
              <a:rPr sz="1200" b="1" spc="-10" dirty="0">
                <a:latin typeface="Times New Roman"/>
                <a:cs typeface="Times New Roman"/>
              </a:rPr>
              <a:t>Type</a:t>
            </a:r>
            <a:r>
              <a:rPr sz="1200" b="1" spc="-35" dirty="0">
                <a:latin typeface="Times New Roman"/>
                <a:cs typeface="Times New Roman"/>
              </a:rPr>
              <a:t> </a:t>
            </a:r>
            <a:r>
              <a:rPr sz="1200" dirty="0">
                <a:latin typeface="Times New Roman"/>
                <a:cs typeface="Times New Roman"/>
              </a:rPr>
              <a:t>(e.g.,</a:t>
            </a:r>
            <a:r>
              <a:rPr sz="1200" spc="-35" dirty="0">
                <a:latin typeface="Times New Roman"/>
                <a:cs typeface="Times New Roman"/>
              </a:rPr>
              <a:t> </a:t>
            </a:r>
            <a:r>
              <a:rPr sz="1200" dirty="0">
                <a:latin typeface="Times New Roman"/>
                <a:cs typeface="Times New Roman"/>
              </a:rPr>
              <a:t>Personal,</a:t>
            </a:r>
            <a:r>
              <a:rPr sz="1200" spc="-30" dirty="0">
                <a:latin typeface="Times New Roman"/>
                <a:cs typeface="Times New Roman"/>
              </a:rPr>
              <a:t> </a:t>
            </a:r>
            <a:r>
              <a:rPr sz="1200" dirty="0">
                <a:latin typeface="Times New Roman"/>
                <a:cs typeface="Times New Roman"/>
              </a:rPr>
              <a:t>School,</a:t>
            </a:r>
            <a:r>
              <a:rPr sz="1200" spc="-55" dirty="0">
                <a:latin typeface="Times New Roman"/>
                <a:cs typeface="Times New Roman"/>
              </a:rPr>
              <a:t> </a:t>
            </a:r>
            <a:r>
              <a:rPr sz="1200" spc="-20" dirty="0">
                <a:latin typeface="Times New Roman"/>
                <a:cs typeface="Times New Roman"/>
              </a:rPr>
              <a:t>Work)</a:t>
            </a:r>
            <a:r>
              <a:rPr sz="1200" spc="-40" dirty="0">
                <a:latin typeface="Times New Roman"/>
                <a:cs typeface="Times New Roman"/>
              </a:rPr>
              <a:t> </a:t>
            </a:r>
            <a:r>
              <a:rPr sz="1200" dirty="0">
                <a:latin typeface="Times New Roman"/>
                <a:cs typeface="Times New Roman"/>
              </a:rPr>
              <a:t>from</a:t>
            </a:r>
            <a:r>
              <a:rPr sz="1200" spc="-30"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spc="-10" dirty="0">
                <a:latin typeface="Times New Roman"/>
                <a:cs typeface="Times New Roman"/>
              </a:rPr>
              <a:t>dropdown menu.</a:t>
            </a:r>
            <a:endParaRPr sz="1200">
              <a:latin typeface="Times New Roman"/>
              <a:cs typeface="Times New Roman"/>
            </a:endParaRPr>
          </a:p>
          <a:p>
            <a:pPr marL="469900">
              <a:lnSpc>
                <a:spcPct val="100000"/>
              </a:lnSpc>
              <a:spcBef>
                <a:spcPts val="960"/>
              </a:spcBef>
            </a:pPr>
            <a:r>
              <a:rPr sz="1200" b="1" spc="-10" dirty="0">
                <a:latin typeface="Times New Roman"/>
                <a:cs typeface="Times New Roman"/>
              </a:rPr>
              <a:t>Provide</a:t>
            </a:r>
            <a:r>
              <a:rPr sz="1200" b="1" spc="-25" dirty="0">
                <a:latin typeface="Times New Roman"/>
                <a:cs typeface="Times New Roman"/>
              </a:rPr>
              <a:t> </a:t>
            </a:r>
            <a:r>
              <a:rPr sz="1200" b="1" spc="-40" dirty="0">
                <a:latin typeface="Times New Roman"/>
                <a:cs typeface="Times New Roman"/>
              </a:rPr>
              <a:t>Your</a:t>
            </a:r>
            <a:r>
              <a:rPr sz="1200" b="1" spc="-60" dirty="0">
                <a:latin typeface="Times New Roman"/>
                <a:cs typeface="Times New Roman"/>
              </a:rPr>
              <a:t> </a:t>
            </a:r>
            <a:r>
              <a:rPr sz="1200" b="1" spc="-10" dirty="0">
                <a:latin typeface="Times New Roman"/>
                <a:cs typeface="Times New Roman"/>
              </a:rPr>
              <a:t>Addresses</a:t>
            </a:r>
            <a:endParaRPr sz="1200">
              <a:latin typeface="Times New Roman"/>
              <a:cs typeface="Times New Roman"/>
            </a:endParaRPr>
          </a:p>
          <a:p>
            <a:pPr marL="926465" marR="5080" indent="-228600">
              <a:lnSpc>
                <a:spcPct val="111700"/>
              </a:lnSpc>
              <a:spcBef>
                <a:spcPts val="780"/>
              </a:spcBef>
              <a:buFont typeface="Times New Roman"/>
              <a:buChar char="•"/>
              <a:tabLst>
                <a:tab pos="926465" algn="l"/>
              </a:tabLst>
            </a:pPr>
            <a:r>
              <a:rPr sz="1200" b="1" dirty="0">
                <a:latin typeface="Times New Roman"/>
                <a:cs typeface="Times New Roman"/>
              </a:rPr>
              <a:t>Home</a:t>
            </a:r>
            <a:r>
              <a:rPr sz="1200" b="1" spc="-45" dirty="0">
                <a:latin typeface="Times New Roman"/>
                <a:cs typeface="Times New Roman"/>
              </a:rPr>
              <a:t> </a:t>
            </a:r>
            <a:r>
              <a:rPr sz="1200" b="1" dirty="0">
                <a:latin typeface="Times New Roman"/>
                <a:cs typeface="Times New Roman"/>
              </a:rPr>
              <a:t>of</a:t>
            </a:r>
            <a:r>
              <a:rPr sz="1200" b="1" spc="-30" dirty="0">
                <a:latin typeface="Times New Roman"/>
                <a:cs typeface="Times New Roman"/>
              </a:rPr>
              <a:t> </a:t>
            </a:r>
            <a:r>
              <a:rPr sz="1200" b="1" dirty="0">
                <a:latin typeface="Times New Roman"/>
                <a:cs typeface="Times New Roman"/>
              </a:rPr>
              <a:t>Record</a:t>
            </a:r>
            <a:r>
              <a:rPr sz="1200" b="1" spc="-20" dirty="0">
                <a:latin typeface="Times New Roman"/>
                <a:cs typeface="Times New Roman"/>
              </a:rPr>
              <a:t> </a:t>
            </a:r>
            <a:r>
              <a:rPr sz="1200" b="1" spc="-10" dirty="0">
                <a:latin typeface="Times New Roman"/>
                <a:cs typeface="Times New Roman"/>
              </a:rPr>
              <a:t>(HOR)</a:t>
            </a:r>
            <a:r>
              <a:rPr sz="1200" b="1" spc="-65" dirty="0">
                <a:latin typeface="Times New Roman"/>
                <a:cs typeface="Times New Roman"/>
              </a:rPr>
              <a:t> </a:t>
            </a:r>
            <a:r>
              <a:rPr sz="1200" b="1" dirty="0">
                <a:latin typeface="Times New Roman"/>
                <a:cs typeface="Times New Roman"/>
              </a:rPr>
              <a:t>Address:</a:t>
            </a:r>
            <a:r>
              <a:rPr sz="1200" b="1" spc="-30" dirty="0">
                <a:latin typeface="Times New Roman"/>
                <a:cs typeface="Times New Roman"/>
              </a:rPr>
              <a:t> </a:t>
            </a:r>
            <a:r>
              <a:rPr sz="1200" dirty="0">
                <a:latin typeface="Times New Roman"/>
                <a:cs typeface="Times New Roman"/>
              </a:rPr>
              <a:t>Enter</a:t>
            </a:r>
            <a:r>
              <a:rPr sz="1200" spc="-25" dirty="0">
                <a:latin typeface="Times New Roman"/>
                <a:cs typeface="Times New Roman"/>
              </a:rPr>
              <a:t> </a:t>
            </a:r>
            <a:r>
              <a:rPr sz="1200" dirty="0">
                <a:latin typeface="Times New Roman"/>
                <a:cs typeface="Times New Roman"/>
              </a:rPr>
              <a:t>your</a:t>
            </a:r>
            <a:r>
              <a:rPr sz="1200" spc="-30" dirty="0">
                <a:latin typeface="Times New Roman"/>
                <a:cs typeface="Times New Roman"/>
              </a:rPr>
              <a:t> </a:t>
            </a:r>
            <a:r>
              <a:rPr sz="1200" b="1" dirty="0">
                <a:latin typeface="Times New Roman"/>
                <a:cs typeface="Times New Roman"/>
              </a:rPr>
              <a:t>Home</a:t>
            </a:r>
            <a:r>
              <a:rPr sz="1200" b="1" spc="-25" dirty="0">
                <a:latin typeface="Times New Roman"/>
                <a:cs typeface="Times New Roman"/>
              </a:rPr>
              <a:t> </a:t>
            </a:r>
            <a:r>
              <a:rPr sz="1200" b="1" dirty="0">
                <a:latin typeface="Times New Roman"/>
                <a:cs typeface="Times New Roman"/>
              </a:rPr>
              <a:t>of</a:t>
            </a:r>
            <a:r>
              <a:rPr sz="1200" b="1" spc="-30" dirty="0">
                <a:latin typeface="Times New Roman"/>
                <a:cs typeface="Times New Roman"/>
              </a:rPr>
              <a:t> </a:t>
            </a:r>
            <a:r>
              <a:rPr sz="1200" b="1" dirty="0">
                <a:latin typeface="Times New Roman"/>
                <a:cs typeface="Times New Roman"/>
              </a:rPr>
              <a:t>Record</a:t>
            </a:r>
            <a:r>
              <a:rPr sz="1200" b="1" spc="-20" dirty="0">
                <a:latin typeface="Times New Roman"/>
                <a:cs typeface="Times New Roman"/>
              </a:rPr>
              <a:t> </a:t>
            </a:r>
            <a:r>
              <a:rPr sz="1200" b="1" dirty="0">
                <a:latin typeface="Times New Roman"/>
                <a:cs typeface="Times New Roman"/>
              </a:rPr>
              <a:t>(HOR)</a:t>
            </a:r>
            <a:r>
              <a:rPr sz="1200" b="1" spc="-20" dirty="0">
                <a:latin typeface="Times New Roman"/>
                <a:cs typeface="Times New Roman"/>
              </a:rPr>
              <a:t> </a:t>
            </a:r>
            <a:r>
              <a:rPr sz="1200" spc="-10" dirty="0">
                <a:latin typeface="Times New Roman"/>
                <a:cs typeface="Times New Roman"/>
              </a:rPr>
              <a:t>address. </a:t>
            </a:r>
            <a:r>
              <a:rPr sz="1200" dirty="0">
                <a:latin typeface="Times New Roman"/>
                <a:cs typeface="Times New Roman"/>
              </a:rPr>
              <a:t>This</a:t>
            </a:r>
            <a:r>
              <a:rPr sz="1200" spc="-25" dirty="0">
                <a:latin typeface="Times New Roman"/>
                <a:cs typeface="Times New Roman"/>
              </a:rPr>
              <a:t> </a:t>
            </a:r>
            <a:r>
              <a:rPr sz="1200" dirty="0">
                <a:latin typeface="Times New Roman"/>
                <a:cs typeface="Times New Roman"/>
              </a:rPr>
              <a:t>is</a:t>
            </a:r>
            <a:r>
              <a:rPr sz="1200" spc="-25"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dirty="0">
                <a:latin typeface="Times New Roman"/>
                <a:cs typeface="Times New Roman"/>
              </a:rPr>
              <a:t>required</a:t>
            </a:r>
            <a:r>
              <a:rPr sz="1200" spc="-20" dirty="0">
                <a:latin typeface="Times New Roman"/>
                <a:cs typeface="Times New Roman"/>
              </a:rPr>
              <a:t> </a:t>
            </a:r>
            <a:r>
              <a:rPr sz="1200" dirty="0">
                <a:latin typeface="Times New Roman"/>
                <a:cs typeface="Times New Roman"/>
              </a:rPr>
              <a:t>field.</a:t>
            </a:r>
            <a:r>
              <a:rPr sz="1200" spc="-5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Home</a:t>
            </a:r>
            <a:r>
              <a:rPr sz="1200" spc="-25"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Record</a:t>
            </a:r>
            <a:r>
              <a:rPr sz="1200" spc="-20" dirty="0">
                <a:latin typeface="Times New Roman"/>
                <a:cs typeface="Times New Roman"/>
              </a:rPr>
              <a:t> </a:t>
            </a:r>
            <a:r>
              <a:rPr sz="1200" dirty="0">
                <a:latin typeface="Times New Roman"/>
                <a:cs typeface="Times New Roman"/>
              </a:rPr>
              <a:t>is</a:t>
            </a:r>
            <a:r>
              <a:rPr sz="1200" spc="-25" dirty="0">
                <a:latin typeface="Times New Roman"/>
                <a:cs typeface="Times New Roman"/>
              </a:rPr>
              <a:t> </a:t>
            </a:r>
            <a:r>
              <a:rPr sz="1200" dirty="0">
                <a:latin typeface="Times New Roman"/>
                <a:cs typeface="Times New Roman"/>
              </a:rPr>
              <a:t>usually</a:t>
            </a:r>
            <a:r>
              <a:rPr sz="1200" spc="-20" dirty="0">
                <a:latin typeface="Times New Roman"/>
                <a:cs typeface="Times New Roman"/>
              </a:rPr>
              <a:t> </a:t>
            </a:r>
            <a:r>
              <a:rPr sz="1200" dirty="0">
                <a:latin typeface="Times New Roman"/>
                <a:cs typeface="Times New Roman"/>
              </a:rPr>
              <a:t>your</a:t>
            </a:r>
            <a:r>
              <a:rPr sz="1200" spc="-30" dirty="0">
                <a:latin typeface="Times New Roman"/>
                <a:cs typeface="Times New Roman"/>
              </a:rPr>
              <a:t> </a:t>
            </a:r>
            <a:r>
              <a:rPr sz="1200" dirty="0">
                <a:latin typeface="Times New Roman"/>
                <a:cs typeface="Times New Roman"/>
              </a:rPr>
              <a:t>permanent</a:t>
            </a:r>
            <a:r>
              <a:rPr sz="1200" spc="-20" dirty="0">
                <a:latin typeface="Times New Roman"/>
                <a:cs typeface="Times New Roman"/>
              </a:rPr>
              <a:t> </a:t>
            </a:r>
            <a:r>
              <a:rPr sz="1200" spc="-10" dirty="0">
                <a:latin typeface="Times New Roman"/>
                <a:cs typeface="Times New Roman"/>
              </a:rPr>
              <a:t>residence</a:t>
            </a:r>
            <a:endParaRPr sz="1200">
              <a:latin typeface="Times New Roman"/>
              <a:cs typeface="Times New Roman"/>
            </a:endParaRPr>
          </a:p>
        </p:txBody>
      </p:sp>
      <p:pic>
        <p:nvPicPr>
          <p:cNvPr id="4" name="object 4" descr="A screenshot of a computer  Description automatically generated "/>
          <p:cNvPicPr/>
          <p:nvPr/>
        </p:nvPicPr>
        <p:blipFill>
          <a:blip r:embed="rId3" cstate="print"/>
          <a:stretch>
            <a:fillRect/>
          </a:stretch>
        </p:blipFill>
        <p:spPr>
          <a:xfrm>
            <a:off x="914400" y="914400"/>
            <a:ext cx="3679189" cy="240509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58900" y="871219"/>
            <a:ext cx="5505450" cy="3375660"/>
          </a:xfrm>
          <a:prstGeom prst="rect">
            <a:avLst/>
          </a:prstGeom>
        </p:spPr>
        <p:txBody>
          <a:bodyPr vert="horz" wrap="square" lIns="0" tIns="12700" rIns="0" bIns="0" rtlCol="0">
            <a:spAutoFit/>
          </a:bodyPr>
          <a:lstStyle/>
          <a:p>
            <a:pPr marL="469900" marR="10160" algn="just">
              <a:lnSpc>
                <a:spcPct val="110800"/>
              </a:lnSpc>
              <a:spcBef>
                <a:spcPts val="100"/>
              </a:spcBef>
            </a:pPr>
            <a:r>
              <a:rPr sz="1200" dirty="0">
                <a:latin typeface="Times New Roman"/>
                <a:cs typeface="Times New Roman"/>
              </a:rPr>
              <a:t>or</a:t>
            </a:r>
            <a:r>
              <a:rPr sz="1200" spc="-30" dirty="0">
                <a:latin typeface="Times New Roman"/>
                <a:cs typeface="Times New Roman"/>
              </a:rPr>
              <a:t> </a:t>
            </a:r>
            <a:r>
              <a:rPr sz="1200" dirty="0">
                <a:latin typeface="Times New Roman"/>
                <a:cs typeface="Times New Roman"/>
              </a:rPr>
              <a:t>your</a:t>
            </a:r>
            <a:r>
              <a:rPr sz="1200" spc="-30" dirty="0">
                <a:latin typeface="Times New Roman"/>
                <a:cs typeface="Times New Roman"/>
              </a:rPr>
              <a:t> </a:t>
            </a:r>
            <a:r>
              <a:rPr sz="1200" dirty="0">
                <a:latin typeface="Times New Roman"/>
                <a:cs typeface="Times New Roman"/>
              </a:rPr>
              <a:t>parents'</a:t>
            </a:r>
            <a:r>
              <a:rPr sz="1200" spc="-30" dirty="0">
                <a:latin typeface="Times New Roman"/>
                <a:cs typeface="Times New Roman"/>
              </a:rPr>
              <a:t> </a:t>
            </a:r>
            <a:r>
              <a:rPr sz="1200" dirty="0">
                <a:latin typeface="Times New Roman"/>
                <a:cs typeface="Times New Roman"/>
              </a:rPr>
              <a:t>home,</a:t>
            </a:r>
            <a:r>
              <a:rPr sz="1200" spc="-20" dirty="0">
                <a:latin typeface="Times New Roman"/>
                <a:cs typeface="Times New Roman"/>
              </a:rPr>
              <a:t> </a:t>
            </a:r>
            <a:r>
              <a:rPr sz="1200" dirty="0">
                <a:latin typeface="Times New Roman"/>
                <a:cs typeface="Times New Roman"/>
              </a:rPr>
              <a:t>where</a:t>
            </a:r>
            <a:r>
              <a:rPr sz="1200" spc="-30" dirty="0">
                <a:latin typeface="Times New Roman"/>
                <a:cs typeface="Times New Roman"/>
              </a:rPr>
              <a:t> </a:t>
            </a:r>
            <a:r>
              <a:rPr sz="1200" dirty="0">
                <a:latin typeface="Times New Roman"/>
                <a:cs typeface="Times New Roman"/>
              </a:rPr>
              <a:t>you</a:t>
            </a:r>
            <a:r>
              <a:rPr sz="1200" spc="-25" dirty="0">
                <a:latin typeface="Times New Roman"/>
                <a:cs typeface="Times New Roman"/>
              </a:rPr>
              <a:t> </a:t>
            </a:r>
            <a:r>
              <a:rPr sz="1200" dirty="0">
                <a:latin typeface="Times New Roman"/>
                <a:cs typeface="Times New Roman"/>
              </a:rPr>
              <a:t>legally</a:t>
            </a:r>
            <a:r>
              <a:rPr sz="1200" spc="-25" dirty="0">
                <a:latin typeface="Times New Roman"/>
                <a:cs typeface="Times New Roman"/>
              </a:rPr>
              <a:t> </a:t>
            </a:r>
            <a:r>
              <a:rPr sz="1200" dirty="0">
                <a:latin typeface="Times New Roman"/>
                <a:cs typeface="Times New Roman"/>
              </a:rPr>
              <a:t>reside</a:t>
            </a:r>
            <a:r>
              <a:rPr sz="1200" spc="-25" dirty="0">
                <a:latin typeface="Times New Roman"/>
                <a:cs typeface="Times New Roman"/>
              </a:rPr>
              <a:t> </a:t>
            </a:r>
            <a:r>
              <a:rPr sz="1200" dirty="0">
                <a:latin typeface="Times New Roman"/>
                <a:cs typeface="Times New Roman"/>
              </a:rPr>
              <a:t>and</a:t>
            </a:r>
            <a:r>
              <a:rPr sz="1200" spc="-25" dirty="0">
                <a:latin typeface="Times New Roman"/>
                <a:cs typeface="Times New Roman"/>
              </a:rPr>
              <a:t> </a:t>
            </a:r>
            <a:r>
              <a:rPr sz="1200" dirty="0">
                <a:latin typeface="Times New Roman"/>
                <a:cs typeface="Times New Roman"/>
              </a:rPr>
              <a:t>would</a:t>
            </a:r>
            <a:r>
              <a:rPr sz="1200" spc="-25" dirty="0">
                <a:latin typeface="Times New Roman"/>
                <a:cs typeface="Times New Roman"/>
              </a:rPr>
              <a:t> </a:t>
            </a:r>
            <a:r>
              <a:rPr sz="1200" dirty="0">
                <a:latin typeface="Times New Roman"/>
                <a:cs typeface="Times New Roman"/>
              </a:rPr>
              <a:t>return</a:t>
            </a:r>
            <a:r>
              <a:rPr sz="1200" spc="-20" dirty="0">
                <a:latin typeface="Times New Roman"/>
                <a:cs typeface="Times New Roman"/>
              </a:rPr>
              <a:t> </a:t>
            </a:r>
            <a:r>
              <a:rPr sz="1200" dirty="0">
                <a:latin typeface="Times New Roman"/>
                <a:cs typeface="Times New Roman"/>
              </a:rPr>
              <a:t>after</a:t>
            </a:r>
            <a:r>
              <a:rPr sz="1200" spc="-30" dirty="0">
                <a:latin typeface="Times New Roman"/>
                <a:cs typeface="Times New Roman"/>
              </a:rPr>
              <a:t> </a:t>
            </a:r>
            <a:r>
              <a:rPr sz="1200" spc="-10" dirty="0">
                <a:latin typeface="Times New Roman"/>
                <a:cs typeface="Times New Roman"/>
              </a:rPr>
              <a:t>completing </a:t>
            </a:r>
            <a:r>
              <a:rPr sz="1200" dirty="0">
                <a:latin typeface="Times New Roman"/>
                <a:cs typeface="Times New Roman"/>
              </a:rPr>
              <a:t>your</a:t>
            </a:r>
            <a:r>
              <a:rPr sz="1200" spc="-30" dirty="0">
                <a:latin typeface="Times New Roman"/>
                <a:cs typeface="Times New Roman"/>
              </a:rPr>
              <a:t> </a:t>
            </a:r>
            <a:r>
              <a:rPr sz="1200" dirty="0">
                <a:latin typeface="Times New Roman"/>
                <a:cs typeface="Times New Roman"/>
              </a:rPr>
              <a:t>education</a:t>
            </a:r>
            <a:r>
              <a:rPr sz="1200" spc="-25" dirty="0">
                <a:latin typeface="Times New Roman"/>
                <a:cs typeface="Times New Roman"/>
              </a:rPr>
              <a:t> </a:t>
            </a:r>
            <a:r>
              <a:rPr sz="1200" dirty="0">
                <a:latin typeface="Times New Roman"/>
                <a:cs typeface="Times New Roman"/>
              </a:rPr>
              <a:t>or</a:t>
            </a:r>
            <a:r>
              <a:rPr sz="1200" spc="-30" dirty="0">
                <a:latin typeface="Times New Roman"/>
                <a:cs typeface="Times New Roman"/>
              </a:rPr>
              <a:t> </a:t>
            </a:r>
            <a:r>
              <a:rPr sz="1200" dirty="0">
                <a:latin typeface="Times New Roman"/>
                <a:cs typeface="Times New Roman"/>
              </a:rPr>
              <a:t>if</a:t>
            </a:r>
            <a:r>
              <a:rPr sz="1200" spc="-30" dirty="0">
                <a:latin typeface="Times New Roman"/>
                <a:cs typeface="Times New Roman"/>
              </a:rPr>
              <a:t> </a:t>
            </a:r>
            <a:r>
              <a:rPr sz="1200" dirty="0">
                <a:latin typeface="Times New Roman"/>
                <a:cs typeface="Times New Roman"/>
              </a:rPr>
              <a:t>you</a:t>
            </a:r>
            <a:r>
              <a:rPr sz="1200" spc="-15" dirty="0">
                <a:latin typeface="Times New Roman"/>
                <a:cs typeface="Times New Roman"/>
              </a:rPr>
              <a:t> </a:t>
            </a:r>
            <a:r>
              <a:rPr sz="1200" dirty="0">
                <a:latin typeface="Times New Roman"/>
                <a:cs typeface="Times New Roman"/>
              </a:rPr>
              <a:t>were</a:t>
            </a:r>
            <a:r>
              <a:rPr sz="1200" spc="-25"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leave</a:t>
            </a:r>
            <a:r>
              <a:rPr sz="1200" spc="-3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program.</a:t>
            </a:r>
            <a:r>
              <a:rPr sz="1200" spc="-20" dirty="0">
                <a:latin typeface="Times New Roman"/>
                <a:cs typeface="Times New Roman"/>
              </a:rPr>
              <a:t> </a:t>
            </a:r>
            <a:r>
              <a:rPr sz="1200" dirty="0">
                <a:latin typeface="Times New Roman"/>
                <a:cs typeface="Times New Roman"/>
              </a:rPr>
              <a:t>It</a:t>
            </a:r>
            <a:r>
              <a:rPr sz="1200" spc="-25" dirty="0">
                <a:latin typeface="Times New Roman"/>
                <a:cs typeface="Times New Roman"/>
              </a:rPr>
              <a:t> </a:t>
            </a:r>
            <a:r>
              <a:rPr sz="1200" dirty="0">
                <a:latin typeface="Times New Roman"/>
                <a:cs typeface="Times New Roman"/>
              </a:rPr>
              <a:t>must</a:t>
            </a:r>
            <a:r>
              <a:rPr sz="1200" spc="-25" dirty="0">
                <a:latin typeface="Times New Roman"/>
                <a:cs typeface="Times New Roman"/>
              </a:rPr>
              <a:t> </a:t>
            </a:r>
            <a:r>
              <a:rPr sz="1200" dirty="0">
                <a:latin typeface="Times New Roman"/>
                <a:cs typeface="Times New Roman"/>
              </a:rPr>
              <a:t>include</a:t>
            </a:r>
            <a:r>
              <a:rPr sz="1200" spc="-30" dirty="0">
                <a:latin typeface="Times New Roman"/>
                <a:cs typeface="Times New Roman"/>
              </a:rPr>
              <a:t> </a:t>
            </a:r>
            <a:r>
              <a:rPr sz="1200" dirty="0">
                <a:latin typeface="Times New Roman"/>
                <a:cs typeface="Times New Roman"/>
              </a:rPr>
              <a:t>details</a:t>
            </a:r>
            <a:r>
              <a:rPr sz="1200" spc="-25" dirty="0">
                <a:latin typeface="Times New Roman"/>
                <a:cs typeface="Times New Roman"/>
              </a:rPr>
              <a:t> </a:t>
            </a:r>
            <a:r>
              <a:rPr sz="1200" dirty="0">
                <a:latin typeface="Times New Roman"/>
                <a:cs typeface="Times New Roman"/>
              </a:rPr>
              <a:t>such</a:t>
            </a:r>
            <a:r>
              <a:rPr sz="1200" spc="-25" dirty="0">
                <a:latin typeface="Times New Roman"/>
                <a:cs typeface="Times New Roman"/>
              </a:rPr>
              <a:t> as </a:t>
            </a:r>
            <a:r>
              <a:rPr sz="1200" b="1" dirty="0">
                <a:latin typeface="Times New Roman"/>
                <a:cs typeface="Times New Roman"/>
              </a:rPr>
              <a:t>Street</a:t>
            </a:r>
            <a:r>
              <a:rPr sz="1200" dirty="0">
                <a:latin typeface="Times New Roman"/>
                <a:cs typeface="Times New Roman"/>
              </a:rPr>
              <a:t>,</a:t>
            </a:r>
            <a:r>
              <a:rPr sz="1200" spc="-25" dirty="0">
                <a:latin typeface="Times New Roman"/>
                <a:cs typeface="Times New Roman"/>
              </a:rPr>
              <a:t> </a:t>
            </a:r>
            <a:r>
              <a:rPr sz="1200" b="1" dirty="0">
                <a:latin typeface="Times New Roman"/>
                <a:cs typeface="Times New Roman"/>
              </a:rPr>
              <a:t>City</a:t>
            </a:r>
            <a:r>
              <a:rPr sz="1200" dirty="0">
                <a:latin typeface="Times New Roman"/>
                <a:cs typeface="Times New Roman"/>
              </a:rPr>
              <a:t>,</a:t>
            </a:r>
            <a:r>
              <a:rPr sz="1200" spc="-25" dirty="0">
                <a:latin typeface="Times New Roman"/>
                <a:cs typeface="Times New Roman"/>
              </a:rPr>
              <a:t> </a:t>
            </a:r>
            <a:r>
              <a:rPr sz="1200" b="1" dirty="0">
                <a:latin typeface="Times New Roman"/>
                <a:cs typeface="Times New Roman"/>
              </a:rPr>
              <a:t>State</a:t>
            </a:r>
            <a:r>
              <a:rPr sz="1200" dirty="0">
                <a:latin typeface="Times New Roman"/>
                <a:cs typeface="Times New Roman"/>
              </a:rPr>
              <a:t>,</a:t>
            </a:r>
            <a:r>
              <a:rPr sz="1200" spc="-25" dirty="0">
                <a:latin typeface="Times New Roman"/>
                <a:cs typeface="Times New Roman"/>
              </a:rPr>
              <a:t> </a:t>
            </a:r>
            <a:r>
              <a:rPr sz="1200" b="1" dirty="0">
                <a:latin typeface="Times New Roman"/>
                <a:cs typeface="Times New Roman"/>
              </a:rPr>
              <a:t>Zip</a:t>
            </a:r>
            <a:r>
              <a:rPr sz="1200" dirty="0">
                <a:latin typeface="Times New Roman"/>
                <a:cs typeface="Times New Roman"/>
              </a:rPr>
              <a:t>,</a:t>
            </a:r>
            <a:r>
              <a:rPr sz="1200" spc="-25" dirty="0">
                <a:latin typeface="Times New Roman"/>
                <a:cs typeface="Times New Roman"/>
              </a:rPr>
              <a:t> </a:t>
            </a:r>
            <a:r>
              <a:rPr sz="1200" dirty="0">
                <a:latin typeface="Times New Roman"/>
                <a:cs typeface="Times New Roman"/>
              </a:rPr>
              <a:t>and</a:t>
            </a:r>
            <a:r>
              <a:rPr sz="1200" spc="-25" dirty="0">
                <a:latin typeface="Times New Roman"/>
                <a:cs typeface="Times New Roman"/>
              </a:rPr>
              <a:t> </a:t>
            </a:r>
            <a:r>
              <a:rPr sz="1200" b="1" spc="-10" dirty="0">
                <a:latin typeface="Times New Roman"/>
                <a:cs typeface="Times New Roman"/>
              </a:rPr>
              <a:t>Country</a:t>
            </a:r>
            <a:r>
              <a:rPr sz="1200" spc="-10" dirty="0">
                <a:latin typeface="Times New Roman"/>
                <a:cs typeface="Times New Roman"/>
              </a:rPr>
              <a:t>.</a:t>
            </a:r>
            <a:endParaRPr sz="1200">
              <a:latin typeface="Times New Roman"/>
              <a:cs typeface="Times New Roman"/>
            </a:endParaRPr>
          </a:p>
          <a:p>
            <a:pPr marL="469900" marR="5080" indent="-228600">
              <a:lnSpc>
                <a:spcPct val="111100"/>
              </a:lnSpc>
              <a:spcBef>
                <a:spcPts val="800"/>
              </a:spcBef>
              <a:buFont typeface="Times New Roman"/>
              <a:buChar char="•"/>
              <a:tabLst>
                <a:tab pos="469900" algn="l"/>
              </a:tabLst>
            </a:pPr>
            <a:r>
              <a:rPr sz="1200" b="1" spc="-10" dirty="0">
                <a:latin typeface="Times New Roman"/>
                <a:cs typeface="Times New Roman"/>
              </a:rPr>
              <a:t>College/School</a:t>
            </a:r>
            <a:r>
              <a:rPr sz="1200" b="1" spc="-70" dirty="0">
                <a:latin typeface="Times New Roman"/>
                <a:cs typeface="Times New Roman"/>
              </a:rPr>
              <a:t> </a:t>
            </a:r>
            <a:r>
              <a:rPr sz="1200" b="1" spc="-10" dirty="0">
                <a:latin typeface="Times New Roman"/>
                <a:cs typeface="Times New Roman"/>
              </a:rPr>
              <a:t>Address:</a:t>
            </a:r>
            <a:r>
              <a:rPr sz="1200" b="1" spc="-55" dirty="0">
                <a:latin typeface="Times New Roman"/>
                <a:cs typeface="Times New Roman"/>
              </a:rPr>
              <a:t> </a:t>
            </a:r>
            <a:r>
              <a:rPr sz="1200" dirty="0">
                <a:latin typeface="Times New Roman"/>
                <a:cs typeface="Times New Roman"/>
              </a:rPr>
              <a:t>While</a:t>
            </a:r>
            <a:r>
              <a:rPr sz="1200" spc="-15" dirty="0">
                <a:latin typeface="Times New Roman"/>
                <a:cs typeface="Times New Roman"/>
              </a:rPr>
              <a:t> </a:t>
            </a:r>
            <a:r>
              <a:rPr sz="1200" dirty="0">
                <a:latin typeface="Times New Roman"/>
                <a:cs typeface="Times New Roman"/>
              </a:rPr>
              <a:t>it</a:t>
            </a:r>
            <a:r>
              <a:rPr sz="1200" spc="-10" dirty="0">
                <a:latin typeface="Times New Roman"/>
                <a:cs typeface="Times New Roman"/>
              </a:rPr>
              <a:t> </a:t>
            </a:r>
            <a:r>
              <a:rPr sz="1200" dirty="0">
                <a:latin typeface="Times New Roman"/>
                <a:cs typeface="Times New Roman"/>
              </a:rPr>
              <a:t>is</a:t>
            </a:r>
            <a:r>
              <a:rPr sz="1200" spc="-15" dirty="0">
                <a:latin typeface="Times New Roman"/>
                <a:cs typeface="Times New Roman"/>
              </a:rPr>
              <a:t> </a:t>
            </a:r>
            <a:r>
              <a:rPr sz="1200" dirty="0">
                <a:latin typeface="Times New Roman"/>
                <a:cs typeface="Times New Roman"/>
              </a:rPr>
              <a:t>not</a:t>
            </a:r>
            <a:r>
              <a:rPr sz="1200" spc="-10" dirty="0">
                <a:latin typeface="Times New Roman"/>
                <a:cs typeface="Times New Roman"/>
              </a:rPr>
              <a:t> </a:t>
            </a:r>
            <a:r>
              <a:rPr sz="1200" dirty="0">
                <a:latin typeface="Times New Roman"/>
                <a:cs typeface="Times New Roman"/>
              </a:rPr>
              <a:t>required,</a:t>
            </a:r>
            <a:r>
              <a:rPr sz="1200" spc="-5" dirty="0">
                <a:latin typeface="Times New Roman"/>
                <a:cs typeface="Times New Roman"/>
              </a:rPr>
              <a:t> </a:t>
            </a:r>
            <a:r>
              <a:rPr sz="1200" dirty="0">
                <a:latin typeface="Times New Roman"/>
                <a:cs typeface="Times New Roman"/>
              </a:rPr>
              <a:t>it</a:t>
            </a:r>
            <a:r>
              <a:rPr sz="1200" spc="-10" dirty="0">
                <a:latin typeface="Times New Roman"/>
                <a:cs typeface="Times New Roman"/>
              </a:rPr>
              <a:t> </a:t>
            </a:r>
            <a:r>
              <a:rPr sz="1200" dirty="0">
                <a:latin typeface="Times New Roman"/>
                <a:cs typeface="Times New Roman"/>
              </a:rPr>
              <a:t>is</a:t>
            </a:r>
            <a:r>
              <a:rPr sz="1200" spc="-15" dirty="0">
                <a:latin typeface="Times New Roman"/>
                <a:cs typeface="Times New Roman"/>
              </a:rPr>
              <a:t> </a:t>
            </a:r>
            <a:r>
              <a:rPr sz="1200" dirty="0">
                <a:latin typeface="Times New Roman"/>
                <a:cs typeface="Times New Roman"/>
              </a:rPr>
              <a:t>highly</a:t>
            </a:r>
            <a:r>
              <a:rPr sz="1200" spc="-10" dirty="0">
                <a:latin typeface="Times New Roman"/>
                <a:cs typeface="Times New Roman"/>
              </a:rPr>
              <a:t> </a:t>
            </a:r>
            <a:r>
              <a:rPr sz="1200" dirty="0">
                <a:latin typeface="Times New Roman"/>
                <a:cs typeface="Times New Roman"/>
              </a:rPr>
              <a:t>encouraged</a:t>
            </a:r>
            <a:r>
              <a:rPr sz="1200" spc="-15" dirty="0">
                <a:latin typeface="Times New Roman"/>
                <a:cs typeface="Times New Roman"/>
              </a:rPr>
              <a:t> </a:t>
            </a:r>
            <a:r>
              <a:rPr sz="1200" dirty="0">
                <a:latin typeface="Times New Roman"/>
                <a:cs typeface="Times New Roman"/>
              </a:rPr>
              <a:t>to</a:t>
            </a:r>
            <a:r>
              <a:rPr sz="1200" spc="-10" dirty="0">
                <a:latin typeface="Times New Roman"/>
                <a:cs typeface="Times New Roman"/>
              </a:rPr>
              <a:t> </a:t>
            </a:r>
            <a:r>
              <a:rPr sz="1200" spc="-20" dirty="0">
                <a:latin typeface="Times New Roman"/>
                <a:cs typeface="Times New Roman"/>
              </a:rPr>
              <a:t>also </a:t>
            </a:r>
            <a:r>
              <a:rPr sz="1200" dirty="0">
                <a:latin typeface="Times New Roman"/>
                <a:cs typeface="Times New Roman"/>
              </a:rPr>
              <a:t>provide</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address</a:t>
            </a:r>
            <a:r>
              <a:rPr sz="1200" spc="-20" dirty="0">
                <a:latin typeface="Times New Roman"/>
                <a:cs typeface="Times New Roman"/>
              </a:rPr>
              <a:t> </a:t>
            </a:r>
            <a:r>
              <a:rPr sz="1200" dirty="0">
                <a:latin typeface="Times New Roman"/>
                <a:cs typeface="Times New Roman"/>
              </a:rPr>
              <a:t>where</a:t>
            </a:r>
            <a:r>
              <a:rPr sz="1200" spc="-25" dirty="0">
                <a:latin typeface="Times New Roman"/>
                <a:cs typeface="Times New Roman"/>
              </a:rPr>
              <a:t> </a:t>
            </a:r>
            <a:r>
              <a:rPr sz="1200" dirty="0">
                <a:latin typeface="Times New Roman"/>
                <a:cs typeface="Times New Roman"/>
              </a:rPr>
              <a:t>you</a:t>
            </a:r>
            <a:r>
              <a:rPr sz="1200" spc="-20" dirty="0">
                <a:latin typeface="Times New Roman"/>
                <a:cs typeface="Times New Roman"/>
              </a:rPr>
              <a:t> </a:t>
            </a:r>
            <a:r>
              <a:rPr sz="1200" dirty="0">
                <a:latin typeface="Times New Roman"/>
                <a:cs typeface="Times New Roman"/>
              </a:rPr>
              <a:t>will</a:t>
            </a:r>
            <a:r>
              <a:rPr sz="1200" spc="-20" dirty="0">
                <a:latin typeface="Times New Roman"/>
                <a:cs typeface="Times New Roman"/>
              </a:rPr>
              <a:t> </a:t>
            </a:r>
            <a:r>
              <a:rPr sz="1200" dirty="0">
                <a:latin typeface="Times New Roman"/>
                <a:cs typeface="Times New Roman"/>
              </a:rPr>
              <a:t>stay</a:t>
            </a:r>
            <a:r>
              <a:rPr sz="1200" spc="-20" dirty="0">
                <a:latin typeface="Times New Roman"/>
                <a:cs typeface="Times New Roman"/>
              </a:rPr>
              <a:t> </a:t>
            </a:r>
            <a:r>
              <a:rPr sz="1200" dirty="0">
                <a:latin typeface="Times New Roman"/>
                <a:cs typeface="Times New Roman"/>
              </a:rPr>
              <a:t>while</a:t>
            </a:r>
            <a:r>
              <a:rPr sz="1200" spc="-25" dirty="0">
                <a:latin typeface="Times New Roman"/>
                <a:cs typeface="Times New Roman"/>
              </a:rPr>
              <a:t> </a:t>
            </a:r>
            <a:r>
              <a:rPr sz="1200" dirty="0">
                <a:latin typeface="Times New Roman"/>
                <a:cs typeface="Times New Roman"/>
              </a:rPr>
              <a:t>attending</a:t>
            </a:r>
            <a:r>
              <a:rPr sz="1200" spc="-20" dirty="0">
                <a:latin typeface="Times New Roman"/>
                <a:cs typeface="Times New Roman"/>
              </a:rPr>
              <a:t> </a:t>
            </a:r>
            <a:r>
              <a:rPr sz="1200" spc="-10" dirty="0">
                <a:latin typeface="Times New Roman"/>
                <a:cs typeface="Times New Roman"/>
              </a:rPr>
              <a:t>college.</a:t>
            </a:r>
            <a:r>
              <a:rPr sz="1200" spc="-45" dirty="0">
                <a:latin typeface="Times New Roman"/>
                <a:cs typeface="Times New Roman"/>
              </a:rPr>
              <a:t> </a:t>
            </a:r>
            <a:r>
              <a:rPr sz="1200" dirty="0">
                <a:latin typeface="Times New Roman"/>
                <a:cs typeface="Times New Roman"/>
              </a:rPr>
              <a:t>This</a:t>
            </a:r>
            <a:r>
              <a:rPr sz="1200" spc="-20" dirty="0">
                <a:latin typeface="Times New Roman"/>
                <a:cs typeface="Times New Roman"/>
              </a:rPr>
              <a:t> </a:t>
            </a:r>
            <a:r>
              <a:rPr sz="1200" dirty="0">
                <a:latin typeface="Times New Roman"/>
                <a:cs typeface="Times New Roman"/>
              </a:rPr>
              <a:t>helps</a:t>
            </a:r>
            <a:r>
              <a:rPr sz="1200" spc="-10" dirty="0">
                <a:latin typeface="Times New Roman"/>
                <a:cs typeface="Times New Roman"/>
              </a:rPr>
              <a:t> ensure </a:t>
            </a:r>
            <a:r>
              <a:rPr sz="1200" dirty="0">
                <a:latin typeface="Times New Roman"/>
                <a:cs typeface="Times New Roman"/>
              </a:rPr>
              <a:t>accurate</a:t>
            </a:r>
            <a:r>
              <a:rPr sz="1200" spc="-50" dirty="0">
                <a:latin typeface="Times New Roman"/>
                <a:cs typeface="Times New Roman"/>
              </a:rPr>
              <a:t> </a:t>
            </a:r>
            <a:r>
              <a:rPr sz="1200" dirty="0">
                <a:latin typeface="Times New Roman"/>
                <a:cs typeface="Times New Roman"/>
              </a:rPr>
              <a:t>communication</a:t>
            </a:r>
            <a:r>
              <a:rPr sz="1200" spc="-40" dirty="0">
                <a:latin typeface="Times New Roman"/>
                <a:cs typeface="Times New Roman"/>
              </a:rPr>
              <a:t> </a:t>
            </a:r>
            <a:r>
              <a:rPr sz="1200" dirty="0">
                <a:latin typeface="Times New Roman"/>
                <a:cs typeface="Times New Roman"/>
              </a:rPr>
              <a:t>and</a:t>
            </a:r>
            <a:r>
              <a:rPr sz="1200" spc="-40" dirty="0">
                <a:latin typeface="Times New Roman"/>
                <a:cs typeface="Times New Roman"/>
              </a:rPr>
              <a:t> </a:t>
            </a:r>
            <a:r>
              <a:rPr sz="1200" dirty="0">
                <a:latin typeface="Times New Roman"/>
                <a:cs typeface="Times New Roman"/>
              </a:rPr>
              <a:t>delivery</a:t>
            </a:r>
            <a:r>
              <a:rPr sz="1200" spc="-40"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dirty="0">
                <a:latin typeface="Times New Roman"/>
                <a:cs typeface="Times New Roman"/>
              </a:rPr>
              <a:t>any</a:t>
            </a:r>
            <a:r>
              <a:rPr sz="1200" spc="-45" dirty="0">
                <a:latin typeface="Times New Roman"/>
                <a:cs typeface="Times New Roman"/>
              </a:rPr>
              <a:t> </a:t>
            </a:r>
            <a:r>
              <a:rPr sz="1200" dirty="0">
                <a:latin typeface="Times New Roman"/>
                <a:cs typeface="Times New Roman"/>
              </a:rPr>
              <a:t>important</a:t>
            </a:r>
            <a:r>
              <a:rPr sz="1200" spc="-40" dirty="0">
                <a:latin typeface="Times New Roman"/>
                <a:cs typeface="Times New Roman"/>
              </a:rPr>
              <a:t> </a:t>
            </a:r>
            <a:r>
              <a:rPr sz="1200" dirty="0">
                <a:latin typeface="Times New Roman"/>
                <a:cs typeface="Times New Roman"/>
              </a:rPr>
              <a:t>documents</a:t>
            </a:r>
            <a:r>
              <a:rPr sz="1200" spc="-40" dirty="0">
                <a:latin typeface="Times New Roman"/>
                <a:cs typeface="Times New Roman"/>
              </a:rPr>
              <a:t> </a:t>
            </a:r>
            <a:r>
              <a:rPr sz="1200" dirty="0">
                <a:latin typeface="Times New Roman"/>
                <a:cs typeface="Times New Roman"/>
              </a:rPr>
              <a:t>during</a:t>
            </a:r>
            <a:r>
              <a:rPr sz="1200" spc="-40" dirty="0">
                <a:latin typeface="Times New Roman"/>
                <a:cs typeface="Times New Roman"/>
              </a:rPr>
              <a:t> </a:t>
            </a:r>
            <a:r>
              <a:rPr sz="1200" spc="-20" dirty="0">
                <a:latin typeface="Times New Roman"/>
                <a:cs typeface="Times New Roman"/>
              </a:rPr>
              <a:t>your </a:t>
            </a:r>
            <a:r>
              <a:rPr sz="1200" dirty="0">
                <a:latin typeface="Times New Roman"/>
                <a:cs typeface="Times New Roman"/>
              </a:rPr>
              <a:t>time</a:t>
            </a:r>
            <a:r>
              <a:rPr sz="1200" spc="-25" dirty="0">
                <a:latin typeface="Times New Roman"/>
                <a:cs typeface="Times New Roman"/>
              </a:rPr>
              <a:t> </a:t>
            </a:r>
            <a:r>
              <a:rPr sz="1200" dirty="0">
                <a:latin typeface="Times New Roman"/>
                <a:cs typeface="Times New Roman"/>
              </a:rPr>
              <a:t>at</a:t>
            </a:r>
            <a:r>
              <a:rPr sz="1200" spc="-20" dirty="0">
                <a:latin typeface="Times New Roman"/>
                <a:cs typeface="Times New Roman"/>
              </a:rPr>
              <a:t> </a:t>
            </a:r>
            <a:r>
              <a:rPr sz="1200" spc="-10" dirty="0">
                <a:latin typeface="Times New Roman"/>
                <a:cs typeface="Times New Roman"/>
              </a:rPr>
              <a:t>school.</a:t>
            </a:r>
            <a:endParaRPr sz="1200">
              <a:latin typeface="Times New Roman"/>
              <a:cs typeface="Times New Roman"/>
            </a:endParaRPr>
          </a:p>
          <a:p>
            <a:pPr marL="469900" marR="347345" indent="-228600">
              <a:lnSpc>
                <a:spcPct val="110800"/>
              </a:lnSpc>
              <a:spcBef>
                <a:spcPts val="805"/>
              </a:spcBef>
              <a:buChar char="•"/>
              <a:tabLst>
                <a:tab pos="469900" algn="l"/>
              </a:tabLst>
            </a:pPr>
            <a:r>
              <a:rPr sz="1200" dirty="0">
                <a:latin typeface="Times New Roman"/>
                <a:cs typeface="Times New Roman"/>
              </a:rPr>
              <a:t>If</a:t>
            </a:r>
            <a:r>
              <a:rPr sz="1200" spc="-25" dirty="0">
                <a:latin typeface="Times New Roman"/>
                <a:cs typeface="Times New Roman"/>
              </a:rPr>
              <a:t> </a:t>
            </a:r>
            <a:r>
              <a:rPr sz="1200" dirty="0">
                <a:latin typeface="Times New Roman"/>
                <a:cs typeface="Times New Roman"/>
              </a:rPr>
              <a:t>applicable,</a:t>
            </a:r>
            <a:r>
              <a:rPr sz="1200" spc="-15" dirty="0">
                <a:latin typeface="Times New Roman"/>
                <a:cs typeface="Times New Roman"/>
              </a:rPr>
              <a:t> </a:t>
            </a:r>
            <a:r>
              <a:rPr sz="1200" dirty="0">
                <a:latin typeface="Times New Roman"/>
                <a:cs typeface="Times New Roman"/>
              </a:rPr>
              <a:t>click</a:t>
            </a:r>
            <a:r>
              <a:rPr sz="1200" spc="-1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b="1" dirty="0">
                <a:latin typeface="Times New Roman"/>
                <a:cs typeface="Times New Roman"/>
              </a:rPr>
              <a:t>+</a:t>
            </a:r>
            <a:r>
              <a:rPr sz="1200" b="1" spc="-5" dirty="0">
                <a:latin typeface="Times New Roman"/>
                <a:cs typeface="Times New Roman"/>
              </a:rPr>
              <a:t> </a:t>
            </a:r>
            <a:r>
              <a:rPr sz="1200" dirty="0">
                <a:latin typeface="Times New Roman"/>
                <a:cs typeface="Times New Roman"/>
              </a:rPr>
              <a:t>sign</a:t>
            </a:r>
            <a:r>
              <a:rPr sz="1200" spc="-15"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dirty="0">
                <a:latin typeface="Times New Roman"/>
                <a:cs typeface="Times New Roman"/>
              </a:rPr>
              <a:t>add</a:t>
            </a:r>
            <a:r>
              <a:rPr sz="1200" spc="-15" dirty="0">
                <a:latin typeface="Times New Roman"/>
                <a:cs typeface="Times New Roman"/>
              </a:rPr>
              <a:t> </a:t>
            </a:r>
            <a:r>
              <a:rPr sz="1200" dirty="0">
                <a:latin typeface="Times New Roman"/>
                <a:cs typeface="Times New Roman"/>
              </a:rPr>
              <a:t>your</a:t>
            </a:r>
            <a:r>
              <a:rPr sz="1200" spc="-20" dirty="0">
                <a:latin typeface="Times New Roman"/>
                <a:cs typeface="Times New Roman"/>
              </a:rPr>
              <a:t> </a:t>
            </a:r>
            <a:r>
              <a:rPr sz="1200" spc="-10" dirty="0">
                <a:latin typeface="Times New Roman"/>
                <a:cs typeface="Times New Roman"/>
              </a:rPr>
              <a:t>college/school</a:t>
            </a:r>
            <a:r>
              <a:rPr sz="1200" spc="-15" dirty="0">
                <a:latin typeface="Times New Roman"/>
                <a:cs typeface="Times New Roman"/>
              </a:rPr>
              <a:t> </a:t>
            </a:r>
            <a:r>
              <a:rPr sz="1200" dirty="0">
                <a:latin typeface="Times New Roman"/>
                <a:cs typeface="Times New Roman"/>
              </a:rPr>
              <a:t>address,</a:t>
            </a:r>
            <a:r>
              <a:rPr sz="1200" spc="-20" dirty="0">
                <a:latin typeface="Times New Roman"/>
                <a:cs typeface="Times New Roman"/>
              </a:rPr>
              <a:t> </a:t>
            </a:r>
            <a:r>
              <a:rPr sz="1200" dirty="0">
                <a:latin typeface="Times New Roman"/>
                <a:cs typeface="Times New Roman"/>
              </a:rPr>
              <a:t>and</a:t>
            </a:r>
            <a:r>
              <a:rPr sz="1200" spc="-15" dirty="0">
                <a:latin typeface="Times New Roman"/>
                <a:cs typeface="Times New Roman"/>
              </a:rPr>
              <a:t> </a:t>
            </a:r>
            <a:r>
              <a:rPr sz="1200" dirty="0">
                <a:latin typeface="Times New Roman"/>
                <a:cs typeface="Times New Roman"/>
              </a:rPr>
              <a:t>label</a:t>
            </a:r>
            <a:r>
              <a:rPr sz="1200" spc="-5" dirty="0">
                <a:latin typeface="Times New Roman"/>
                <a:cs typeface="Times New Roman"/>
              </a:rPr>
              <a:t> </a:t>
            </a:r>
            <a:r>
              <a:rPr sz="1200" spc="-25" dirty="0">
                <a:latin typeface="Times New Roman"/>
                <a:cs typeface="Times New Roman"/>
              </a:rPr>
              <a:t>it </a:t>
            </a:r>
            <a:r>
              <a:rPr sz="1200" dirty="0">
                <a:latin typeface="Times New Roman"/>
                <a:cs typeface="Times New Roman"/>
              </a:rPr>
              <a:t>correctly</a:t>
            </a:r>
            <a:r>
              <a:rPr sz="1200" spc="-40" dirty="0">
                <a:latin typeface="Times New Roman"/>
                <a:cs typeface="Times New Roman"/>
              </a:rPr>
              <a:t> </a:t>
            </a:r>
            <a:r>
              <a:rPr sz="1200" dirty="0">
                <a:latin typeface="Times New Roman"/>
                <a:cs typeface="Times New Roman"/>
              </a:rPr>
              <a:t>as</a:t>
            </a:r>
            <a:r>
              <a:rPr sz="1200" spc="-40" dirty="0">
                <a:latin typeface="Times New Roman"/>
                <a:cs typeface="Times New Roman"/>
              </a:rPr>
              <a:t> </a:t>
            </a:r>
            <a:r>
              <a:rPr sz="1200" b="1" spc="-10" dirty="0">
                <a:latin typeface="Times New Roman"/>
                <a:cs typeface="Times New Roman"/>
              </a:rPr>
              <a:t>School</a:t>
            </a:r>
            <a:r>
              <a:rPr sz="1200" spc="-10" dirty="0">
                <a:latin typeface="Times New Roman"/>
                <a:cs typeface="Times New Roman"/>
              </a:rPr>
              <a:t>.</a:t>
            </a:r>
            <a:endParaRPr sz="1200">
              <a:latin typeface="Times New Roman"/>
              <a:cs typeface="Times New Roman"/>
            </a:endParaRPr>
          </a:p>
          <a:p>
            <a:pPr marL="12700">
              <a:lnSpc>
                <a:spcPct val="100000"/>
              </a:lnSpc>
              <a:spcBef>
                <a:spcPts val="960"/>
              </a:spcBef>
            </a:pPr>
            <a:r>
              <a:rPr sz="1200" b="1" dirty="0">
                <a:latin typeface="Times New Roman"/>
                <a:cs typeface="Times New Roman"/>
              </a:rPr>
              <a:t>Save</a:t>
            </a:r>
            <a:r>
              <a:rPr sz="1200" b="1" spc="-20" dirty="0">
                <a:latin typeface="Times New Roman"/>
                <a:cs typeface="Times New Roman"/>
              </a:rPr>
              <a:t> </a:t>
            </a:r>
            <a:r>
              <a:rPr sz="1200" b="1" dirty="0">
                <a:latin typeface="Times New Roman"/>
                <a:cs typeface="Times New Roman"/>
              </a:rPr>
              <a:t>and</a:t>
            </a:r>
            <a:r>
              <a:rPr sz="1200" b="1" spc="-10" dirty="0">
                <a:latin typeface="Times New Roman"/>
                <a:cs typeface="Times New Roman"/>
              </a:rPr>
              <a:t> </a:t>
            </a:r>
            <a:r>
              <a:rPr sz="1200" b="1" spc="-20" dirty="0">
                <a:latin typeface="Times New Roman"/>
                <a:cs typeface="Times New Roman"/>
              </a:rPr>
              <a:t>Close</a:t>
            </a:r>
            <a:endParaRPr sz="1200">
              <a:latin typeface="Times New Roman"/>
              <a:cs typeface="Times New Roman"/>
            </a:endParaRPr>
          </a:p>
          <a:p>
            <a:pPr marL="469900" marR="328930" indent="-228600">
              <a:lnSpc>
                <a:spcPct val="110800"/>
              </a:lnSpc>
              <a:spcBef>
                <a:spcPts val="805"/>
              </a:spcBef>
              <a:buChar char="•"/>
              <a:tabLst>
                <a:tab pos="469900" algn="l"/>
              </a:tabLst>
            </a:pPr>
            <a:r>
              <a:rPr sz="1200" dirty="0">
                <a:latin typeface="Times New Roman"/>
                <a:cs typeface="Times New Roman"/>
              </a:rPr>
              <a:t>After</a:t>
            </a:r>
            <a:r>
              <a:rPr sz="1200" spc="-40" dirty="0">
                <a:latin typeface="Times New Roman"/>
                <a:cs typeface="Times New Roman"/>
              </a:rPr>
              <a:t> </a:t>
            </a:r>
            <a:r>
              <a:rPr sz="1200" dirty="0">
                <a:latin typeface="Times New Roman"/>
                <a:cs typeface="Times New Roman"/>
              </a:rPr>
              <a:t>entering</a:t>
            </a:r>
            <a:r>
              <a:rPr sz="1200" spc="-30" dirty="0">
                <a:latin typeface="Times New Roman"/>
                <a:cs typeface="Times New Roman"/>
              </a:rPr>
              <a:t> </a:t>
            </a:r>
            <a:r>
              <a:rPr sz="1200" dirty="0">
                <a:latin typeface="Times New Roman"/>
                <a:cs typeface="Times New Roman"/>
              </a:rPr>
              <a:t>your</a:t>
            </a:r>
            <a:r>
              <a:rPr sz="1200" spc="-40" dirty="0">
                <a:latin typeface="Times New Roman"/>
                <a:cs typeface="Times New Roman"/>
              </a:rPr>
              <a:t> </a:t>
            </a:r>
            <a:r>
              <a:rPr sz="1200" dirty="0">
                <a:latin typeface="Times New Roman"/>
                <a:cs typeface="Times New Roman"/>
              </a:rPr>
              <a:t>contact</a:t>
            </a:r>
            <a:r>
              <a:rPr sz="1200" spc="-30" dirty="0">
                <a:latin typeface="Times New Roman"/>
                <a:cs typeface="Times New Roman"/>
              </a:rPr>
              <a:t> </a:t>
            </a:r>
            <a:r>
              <a:rPr sz="1200" dirty="0">
                <a:latin typeface="Times New Roman"/>
                <a:cs typeface="Times New Roman"/>
              </a:rPr>
              <a:t>information,</a:t>
            </a:r>
            <a:r>
              <a:rPr sz="1200" spc="-35" dirty="0">
                <a:latin typeface="Times New Roman"/>
                <a:cs typeface="Times New Roman"/>
              </a:rPr>
              <a:t> </a:t>
            </a:r>
            <a:r>
              <a:rPr sz="1200" dirty="0">
                <a:latin typeface="Times New Roman"/>
                <a:cs typeface="Times New Roman"/>
              </a:rPr>
              <a:t>click</a:t>
            </a:r>
            <a:r>
              <a:rPr sz="1200" spc="-30" dirty="0">
                <a:latin typeface="Times New Roman"/>
                <a:cs typeface="Times New Roman"/>
              </a:rPr>
              <a:t> </a:t>
            </a:r>
            <a:r>
              <a:rPr sz="1200" b="1" dirty="0">
                <a:latin typeface="Times New Roman"/>
                <a:cs typeface="Times New Roman"/>
              </a:rPr>
              <a:t>Save</a:t>
            </a:r>
            <a:r>
              <a:rPr sz="1200" b="1" spc="-40" dirty="0">
                <a:latin typeface="Times New Roman"/>
                <a:cs typeface="Times New Roman"/>
              </a:rPr>
              <a:t> </a:t>
            </a:r>
            <a:r>
              <a:rPr sz="1200" b="1" dirty="0">
                <a:latin typeface="Times New Roman"/>
                <a:cs typeface="Times New Roman"/>
              </a:rPr>
              <a:t>&amp;</a:t>
            </a:r>
            <a:r>
              <a:rPr sz="1200" b="1" spc="-35" dirty="0">
                <a:latin typeface="Times New Roman"/>
                <a:cs typeface="Times New Roman"/>
              </a:rPr>
              <a:t> </a:t>
            </a:r>
            <a:r>
              <a:rPr sz="1200" b="1" dirty="0">
                <a:latin typeface="Times New Roman"/>
                <a:cs typeface="Times New Roman"/>
              </a:rPr>
              <a:t>Close</a:t>
            </a:r>
            <a:r>
              <a:rPr sz="1200" b="1" spc="-45"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dirty="0">
                <a:latin typeface="Times New Roman"/>
                <a:cs typeface="Times New Roman"/>
              </a:rPr>
              <a:t>complete</a:t>
            </a:r>
            <a:r>
              <a:rPr sz="1200" spc="-40" dirty="0">
                <a:latin typeface="Times New Roman"/>
                <a:cs typeface="Times New Roman"/>
              </a:rPr>
              <a:t> </a:t>
            </a:r>
            <a:r>
              <a:rPr sz="1200" spc="-20" dirty="0">
                <a:latin typeface="Times New Roman"/>
                <a:cs typeface="Times New Roman"/>
              </a:rPr>
              <a:t>this </a:t>
            </a:r>
            <a:r>
              <a:rPr sz="1200" spc="-10" dirty="0">
                <a:latin typeface="Times New Roman"/>
                <a:cs typeface="Times New Roman"/>
              </a:rPr>
              <a:t>section.</a:t>
            </a:r>
            <a:endParaRPr sz="1200">
              <a:latin typeface="Times New Roman"/>
              <a:cs typeface="Times New Roman"/>
            </a:endParaRPr>
          </a:p>
          <a:p>
            <a:pPr marL="469900" marR="466090" indent="-228600">
              <a:lnSpc>
                <a:spcPct val="110800"/>
              </a:lnSpc>
              <a:spcBef>
                <a:spcPts val="805"/>
              </a:spcBef>
              <a:buChar char="•"/>
              <a:tabLst>
                <a:tab pos="469900" algn="l"/>
              </a:tabLst>
            </a:pPr>
            <a:r>
              <a:rPr sz="1200" dirty="0">
                <a:latin typeface="Times New Roman"/>
                <a:cs typeface="Times New Roman"/>
              </a:rPr>
              <a:t>A</a:t>
            </a:r>
            <a:r>
              <a:rPr sz="1200" spc="-75" dirty="0">
                <a:latin typeface="Times New Roman"/>
                <a:cs typeface="Times New Roman"/>
              </a:rPr>
              <a:t> </a:t>
            </a:r>
            <a:r>
              <a:rPr sz="1200" dirty="0">
                <a:latin typeface="Times New Roman"/>
                <a:cs typeface="Times New Roman"/>
              </a:rPr>
              <a:t>checkmark</a:t>
            </a:r>
            <a:r>
              <a:rPr sz="1200" spc="-40" dirty="0">
                <a:latin typeface="Times New Roman"/>
                <a:cs typeface="Times New Roman"/>
              </a:rPr>
              <a:t> </a:t>
            </a:r>
            <a:r>
              <a:rPr sz="1200" dirty="0">
                <a:latin typeface="Times New Roman"/>
                <a:cs typeface="Times New Roman"/>
              </a:rPr>
              <a:t>will</a:t>
            </a:r>
            <a:r>
              <a:rPr sz="1200" spc="-30" dirty="0">
                <a:latin typeface="Times New Roman"/>
                <a:cs typeface="Times New Roman"/>
              </a:rPr>
              <a:t> </a:t>
            </a:r>
            <a:r>
              <a:rPr sz="1200" dirty="0">
                <a:latin typeface="Times New Roman"/>
                <a:cs typeface="Times New Roman"/>
              </a:rPr>
              <a:t>appear</a:t>
            </a:r>
            <a:r>
              <a:rPr sz="1200" spc="-25" dirty="0">
                <a:latin typeface="Times New Roman"/>
                <a:cs typeface="Times New Roman"/>
              </a:rPr>
              <a:t> </a:t>
            </a:r>
            <a:r>
              <a:rPr sz="1200" dirty="0">
                <a:latin typeface="Times New Roman"/>
                <a:cs typeface="Times New Roman"/>
              </a:rPr>
              <a:t>next</a:t>
            </a:r>
            <a:r>
              <a:rPr sz="1200" spc="-30" dirty="0">
                <a:latin typeface="Times New Roman"/>
                <a:cs typeface="Times New Roman"/>
              </a:rPr>
              <a:t> </a:t>
            </a:r>
            <a:r>
              <a:rPr sz="1200" dirty="0">
                <a:latin typeface="Times New Roman"/>
                <a:cs typeface="Times New Roman"/>
              </a:rPr>
              <a:t>to</a:t>
            </a:r>
            <a:r>
              <a:rPr sz="1200" spc="-35" dirty="0">
                <a:latin typeface="Times New Roman"/>
                <a:cs typeface="Times New Roman"/>
              </a:rPr>
              <a:t> </a:t>
            </a:r>
            <a:r>
              <a:rPr sz="1200" b="1" dirty="0">
                <a:latin typeface="Times New Roman"/>
                <a:cs typeface="Times New Roman"/>
              </a:rPr>
              <a:t>Contact</a:t>
            </a:r>
            <a:r>
              <a:rPr sz="1200" b="1" spc="-35" dirty="0">
                <a:latin typeface="Times New Roman"/>
                <a:cs typeface="Times New Roman"/>
              </a:rPr>
              <a:t> </a:t>
            </a:r>
            <a:r>
              <a:rPr sz="1200" b="1" dirty="0">
                <a:latin typeface="Times New Roman"/>
                <a:cs typeface="Times New Roman"/>
              </a:rPr>
              <a:t>Information</a:t>
            </a:r>
            <a:r>
              <a:rPr sz="1200" b="1" spc="-25" dirty="0">
                <a:latin typeface="Times New Roman"/>
                <a:cs typeface="Times New Roman"/>
              </a:rPr>
              <a:t> </a:t>
            </a:r>
            <a:r>
              <a:rPr sz="1200" dirty="0">
                <a:latin typeface="Times New Roman"/>
                <a:cs typeface="Times New Roman"/>
              </a:rPr>
              <a:t>in</a:t>
            </a:r>
            <a:r>
              <a:rPr sz="1200" spc="-30" dirty="0">
                <a:latin typeface="Times New Roman"/>
                <a:cs typeface="Times New Roman"/>
              </a:rPr>
              <a:t> </a:t>
            </a:r>
            <a:r>
              <a:rPr sz="1200" dirty="0">
                <a:latin typeface="Times New Roman"/>
                <a:cs typeface="Times New Roman"/>
              </a:rPr>
              <a:t>your</a:t>
            </a:r>
            <a:r>
              <a:rPr sz="1200" spc="-35" dirty="0">
                <a:latin typeface="Times New Roman"/>
                <a:cs typeface="Times New Roman"/>
              </a:rPr>
              <a:t> </a:t>
            </a:r>
            <a:r>
              <a:rPr sz="1200" spc="-10" dirty="0">
                <a:latin typeface="Times New Roman"/>
                <a:cs typeface="Times New Roman"/>
              </a:rPr>
              <a:t>application </a:t>
            </a:r>
            <a:r>
              <a:rPr sz="1200" dirty="0">
                <a:latin typeface="Times New Roman"/>
                <a:cs typeface="Times New Roman"/>
              </a:rPr>
              <a:t>checklist,</a:t>
            </a:r>
            <a:r>
              <a:rPr sz="1200" spc="-30" dirty="0">
                <a:latin typeface="Times New Roman"/>
                <a:cs typeface="Times New Roman"/>
              </a:rPr>
              <a:t> </a:t>
            </a:r>
            <a:r>
              <a:rPr sz="1200" dirty="0">
                <a:latin typeface="Times New Roman"/>
                <a:cs typeface="Times New Roman"/>
              </a:rPr>
              <a:t>indicating</a:t>
            </a:r>
            <a:r>
              <a:rPr sz="1200" spc="-30" dirty="0">
                <a:latin typeface="Times New Roman"/>
                <a:cs typeface="Times New Roman"/>
              </a:rPr>
              <a:t> </a:t>
            </a:r>
            <a:r>
              <a:rPr sz="1200" dirty="0">
                <a:latin typeface="Times New Roman"/>
                <a:cs typeface="Times New Roman"/>
              </a:rPr>
              <a:t>that</a:t>
            </a:r>
            <a:r>
              <a:rPr sz="1200" spc="-30" dirty="0">
                <a:latin typeface="Times New Roman"/>
                <a:cs typeface="Times New Roman"/>
              </a:rPr>
              <a:t> </a:t>
            </a:r>
            <a:r>
              <a:rPr sz="1200" dirty="0">
                <a:latin typeface="Times New Roman"/>
                <a:cs typeface="Times New Roman"/>
              </a:rPr>
              <a:t>this</a:t>
            </a:r>
            <a:r>
              <a:rPr sz="1200" spc="-30" dirty="0">
                <a:latin typeface="Times New Roman"/>
                <a:cs typeface="Times New Roman"/>
              </a:rPr>
              <a:t> </a:t>
            </a:r>
            <a:r>
              <a:rPr sz="1200" dirty="0">
                <a:latin typeface="Times New Roman"/>
                <a:cs typeface="Times New Roman"/>
              </a:rPr>
              <a:t>section</a:t>
            </a:r>
            <a:r>
              <a:rPr sz="1200" spc="-25" dirty="0">
                <a:latin typeface="Times New Roman"/>
                <a:cs typeface="Times New Roman"/>
              </a:rPr>
              <a:t> </a:t>
            </a:r>
            <a:r>
              <a:rPr sz="1200" dirty="0">
                <a:latin typeface="Times New Roman"/>
                <a:cs typeface="Times New Roman"/>
              </a:rPr>
              <a:t>is</a:t>
            </a:r>
            <a:r>
              <a:rPr sz="1200" spc="-30" dirty="0">
                <a:latin typeface="Times New Roman"/>
                <a:cs typeface="Times New Roman"/>
              </a:rPr>
              <a:t> </a:t>
            </a:r>
            <a:r>
              <a:rPr sz="1200" spc="-10" dirty="0">
                <a:latin typeface="Times New Roman"/>
                <a:cs typeface="Times New Roman"/>
              </a:rPr>
              <a:t>complete.</a:t>
            </a:r>
            <a:endParaRPr sz="1200">
              <a:latin typeface="Times New Roman"/>
              <a:cs typeface="Times New Roman"/>
            </a:endParaRPr>
          </a:p>
        </p:txBody>
      </p:sp>
      <p:pic>
        <p:nvPicPr>
          <p:cNvPr id="3" name="object 3"/>
          <p:cNvPicPr/>
          <p:nvPr/>
        </p:nvPicPr>
        <p:blipFill>
          <a:blip r:embed="rId2" cstate="print"/>
          <a:stretch>
            <a:fillRect/>
          </a:stretch>
        </p:blipFill>
        <p:spPr>
          <a:xfrm>
            <a:off x="896111" y="7708392"/>
            <a:ext cx="5980175" cy="38099"/>
          </a:xfrm>
          <a:prstGeom prst="rect">
            <a:avLst/>
          </a:prstGeom>
        </p:spPr>
      </p:pic>
      <p:sp>
        <p:nvSpPr>
          <p:cNvPr id="4" name="object 4"/>
          <p:cNvSpPr txBox="1"/>
          <p:nvPr/>
        </p:nvSpPr>
        <p:spPr>
          <a:xfrm>
            <a:off x="901700" y="8130032"/>
            <a:ext cx="3223895" cy="817880"/>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Step</a:t>
            </a:r>
            <a:r>
              <a:rPr sz="1200" spc="-20" dirty="0">
                <a:latin typeface="Times New Roman"/>
                <a:cs typeface="Times New Roman"/>
              </a:rPr>
              <a:t> </a:t>
            </a:r>
            <a:r>
              <a:rPr sz="1200" spc="-25" dirty="0">
                <a:latin typeface="Times New Roman"/>
                <a:cs typeface="Times New Roman"/>
              </a:rPr>
              <a:t>6:</a:t>
            </a:r>
            <a:endParaRPr sz="1200" dirty="0">
              <a:latin typeface="Times New Roman"/>
              <a:cs typeface="Times New Roman"/>
            </a:endParaRPr>
          </a:p>
          <a:p>
            <a:pPr marL="12700">
              <a:lnSpc>
                <a:spcPct val="100000"/>
              </a:lnSpc>
              <a:spcBef>
                <a:spcPts val="960"/>
              </a:spcBef>
            </a:pPr>
            <a:r>
              <a:rPr sz="1200" b="1" dirty="0">
                <a:latin typeface="Times New Roman"/>
                <a:cs typeface="Times New Roman"/>
              </a:rPr>
              <a:t>Emergency</a:t>
            </a:r>
            <a:r>
              <a:rPr sz="1200" b="1" spc="-65" dirty="0">
                <a:latin typeface="Times New Roman"/>
                <a:cs typeface="Times New Roman"/>
              </a:rPr>
              <a:t> </a:t>
            </a:r>
            <a:r>
              <a:rPr sz="1200" b="1" spc="-10" dirty="0">
                <a:latin typeface="Times New Roman"/>
                <a:cs typeface="Times New Roman"/>
              </a:rPr>
              <a:t>Contacts</a:t>
            </a:r>
            <a:endParaRPr sz="1200" dirty="0">
              <a:latin typeface="Times New Roman"/>
              <a:cs typeface="Times New Roman"/>
            </a:endParaRPr>
          </a:p>
          <a:p>
            <a:pPr marL="469265">
              <a:lnSpc>
                <a:spcPct val="100000"/>
              </a:lnSpc>
              <a:spcBef>
                <a:spcPts val="960"/>
              </a:spcBef>
            </a:pPr>
            <a:r>
              <a:rPr sz="1200" b="1" dirty="0">
                <a:latin typeface="Times New Roman"/>
                <a:cs typeface="Times New Roman"/>
              </a:rPr>
              <a:t>Access</a:t>
            </a:r>
            <a:r>
              <a:rPr sz="1200" b="1" spc="-30" dirty="0">
                <a:latin typeface="Times New Roman"/>
                <a:cs typeface="Times New Roman"/>
              </a:rPr>
              <a:t> </a:t>
            </a:r>
            <a:r>
              <a:rPr sz="1200" b="1" dirty="0">
                <a:latin typeface="Times New Roman"/>
                <a:cs typeface="Times New Roman"/>
              </a:rPr>
              <a:t>the</a:t>
            </a:r>
            <a:r>
              <a:rPr sz="1200" b="1" spc="-45" dirty="0">
                <a:latin typeface="Times New Roman"/>
                <a:cs typeface="Times New Roman"/>
              </a:rPr>
              <a:t> </a:t>
            </a:r>
            <a:r>
              <a:rPr sz="1200" b="1" dirty="0">
                <a:latin typeface="Times New Roman"/>
                <a:cs typeface="Times New Roman"/>
              </a:rPr>
              <a:t>"Emergency</a:t>
            </a:r>
            <a:r>
              <a:rPr sz="1200" b="1" spc="-25" dirty="0">
                <a:latin typeface="Times New Roman"/>
                <a:cs typeface="Times New Roman"/>
              </a:rPr>
              <a:t> </a:t>
            </a:r>
            <a:r>
              <a:rPr sz="1200" b="1" dirty="0">
                <a:latin typeface="Times New Roman"/>
                <a:cs typeface="Times New Roman"/>
              </a:rPr>
              <a:t>Contacts"</a:t>
            </a:r>
            <a:r>
              <a:rPr sz="1200" b="1" spc="-35" dirty="0">
                <a:latin typeface="Times New Roman"/>
                <a:cs typeface="Times New Roman"/>
              </a:rPr>
              <a:t> </a:t>
            </a:r>
            <a:r>
              <a:rPr sz="1200" b="1" spc="-10" dirty="0">
                <a:latin typeface="Times New Roman"/>
                <a:cs typeface="Times New Roman"/>
              </a:rPr>
              <a:t>Section</a:t>
            </a:r>
            <a:endParaRPr sz="1200" dirty="0">
              <a:latin typeface="Times New Roman"/>
              <a:cs typeface="Times New Roman"/>
            </a:endParaRPr>
          </a:p>
        </p:txBody>
      </p:sp>
      <p:pic>
        <p:nvPicPr>
          <p:cNvPr id="5" name="object 5" descr="A screenshot of a computer  Description automatically generated "/>
          <p:cNvPicPr/>
          <p:nvPr/>
        </p:nvPicPr>
        <p:blipFill>
          <a:blip r:embed="rId3" cstate="print"/>
          <a:stretch>
            <a:fillRect/>
          </a:stretch>
        </p:blipFill>
        <p:spPr>
          <a:xfrm>
            <a:off x="914400" y="4366259"/>
            <a:ext cx="3577523" cy="29981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58900" y="871219"/>
            <a:ext cx="5428615" cy="8085611"/>
          </a:xfrm>
          <a:prstGeom prst="rect">
            <a:avLst/>
          </a:prstGeom>
        </p:spPr>
        <p:txBody>
          <a:bodyPr vert="horz" wrap="square" lIns="0" tIns="12700" rIns="0" bIns="0" rtlCol="0">
            <a:spAutoFit/>
          </a:bodyPr>
          <a:lstStyle/>
          <a:p>
            <a:pPr marL="241300" marR="5080">
              <a:lnSpc>
                <a:spcPct val="110800"/>
              </a:lnSpc>
              <a:spcBef>
                <a:spcPts val="100"/>
              </a:spcBef>
              <a:tabLst>
                <a:tab pos="469900" algn="l"/>
              </a:tabLst>
            </a:pPr>
            <a:endParaRPr lang="en-US" sz="1200" dirty="0">
              <a:latin typeface="Times New Roman"/>
              <a:cs typeface="Times New Roman"/>
            </a:endParaRPr>
          </a:p>
          <a:p>
            <a:pPr marL="469900" marR="5080" indent="-228600">
              <a:lnSpc>
                <a:spcPct val="110800"/>
              </a:lnSpc>
              <a:spcBef>
                <a:spcPts val="100"/>
              </a:spcBef>
              <a:buChar char="•"/>
              <a:tabLst>
                <a:tab pos="469900" algn="l"/>
              </a:tabLst>
            </a:pPr>
            <a:endParaRPr lang="en-US" sz="1200" dirty="0">
              <a:latin typeface="Times New Roman"/>
              <a:cs typeface="Times New Roman"/>
            </a:endParaRPr>
          </a:p>
          <a:p>
            <a:pPr marL="469900" marR="5080" indent="-228600">
              <a:lnSpc>
                <a:spcPct val="110800"/>
              </a:lnSpc>
              <a:spcBef>
                <a:spcPts val="100"/>
              </a:spcBef>
              <a:buChar char="•"/>
              <a:tabLst>
                <a:tab pos="469900" algn="l"/>
              </a:tabLst>
            </a:pPr>
            <a:endParaRPr lang="en-US" sz="1200" dirty="0">
              <a:latin typeface="Times New Roman"/>
              <a:cs typeface="Times New Roman"/>
            </a:endParaRPr>
          </a:p>
          <a:p>
            <a:pPr marL="469900" marR="5080" indent="-228600">
              <a:lnSpc>
                <a:spcPct val="110800"/>
              </a:lnSpc>
              <a:spcBef>
                <a:spcPts val="100"/>
              </a:spcBef>
              <a:buChar char="•"/>
              <a:tabLst>
                <a:tab pos="469900" algn="l"/>
              </a:tabLst>
            </a:pPr>
            <a:r>
              <a:rPr sz="1200" dirty="0">
                <a:latin typeface="Times New Roman"/>
                <a:cs typeface="Times New Roman"/>
              </a:rPr>
              <a:t>In</a:t>
            </a:r>
            <a:r>
              <a:rPr sz="1200" spc="-4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b="1" dirty="0">
                <a:latin typeface="Times New Roman"/>
                <a:cs typeface="Times New Roman"/>
              </a:rPr>
              <a:t>My</a:t>
            </a:r>
            <a:r>
              <a:rPr sz="1200" b="1" spc="-25" dirty="0">
                <a:latin typeface="Times New Roman"/>
                <a:cs typeface="Times New Roman"/>
              </a:rPr>
              <a:t> </a:t>
            </a:r>
            <a:r>
              <a:rPr sz="1200" b="1" spc="-10" dirty="0">
                <a:latin typeface="Times New Roman"/>
                <a:cs typeface="Times New Roman"/>
              </a:rPr>
              <a:t>ROTC</a:t>
            </a:r>
            <a:r>
              <a:rPr sz="1200" b="1" spc="-65" dirty="0">
                <a:latin typeface="Times New Roman"/>
                <a:cs typeface="Times New Roman"/>
              </a:rPr>
              <a:t> </a:t>
            </a:r>
            <a:r>
              <a:rPr sz="1200" b="1" dirty="0">
                <a:latin typeface="Times New Roman"/>
                <a:cs typeface="Times New Roman"/>
              </a:rPr>
              <a:t>Application</a:t>
            </a:r>
            <a:r>
              <a:rPr sz="1200" b="1" spc="-25" dirty="0">
                <a:latin typeface="Times New Roman"/>
                <a:cs typeface="Times New Roman"/>
              </a:rPr>
              <a:t> </a:t>
            </a:r>
            <a:r>
              <a:rPr sz="1200" dirty="0">
                <a:latin typeface="Times New Roman"/>
                <a:cs typeface="Times New Roman"/>
              </a:rPr>
              <a:t>checklist,</a:t>
            </a:r>
            <a:r>
              <a:rPr sz="1200" spc="-25" dirty="0">
                <a:latin typeface="Times New Roman"/>
                <a:cs typeface="Times New Roman"/>
              </a:rPr>
              <a:t> </a:t>
            </a:r>
            <a:r>
              <a:rPr sz="1200" dirty="0">
                <a:latin typeface="Times New Roman"/>
                <a:cs typeface="Times New Roman"/>
              </a:rPr>
              <a:t>click</a:t>
            </a:r>
            <a:r>
              <a:rPr sz="1200" spc="-25" dirty="0">
                <a:latin typeface="Times New Roman"/>
                <a:cs typeface="Times New Roman"/>
              </a:rPr>
              <a:t> </a:t>
            </a:r>
            <a:r>
              <a:rPr sz="1200" dirty="0">
                <a:latin typeface="Times New Roman"/>
                <a:cs typeface="Times New Roman"/>
              </a:rPr>
              <a:t>on</a:t>
            </a:r>
            <a:r>
              <a:rPr sz="1200" spc="-15" dirty="0">
                <a:latin typeface="Times New Roman"/>
                <a:cs typeface="Times New Roman"/>
              </a:rPr>
              <a:t> </a:t>
            </a:r>
            <a:r>
              <a:rPr sz="1200" b="1" dirty="0">
                <a:latin typeface="Times New Roman"/>
                <a:cs typeface="Times New Roman"/>
              </a:rPr>
              <a:t>Emergency</a:t>
            </a:r>
            <a:r>
              <a:rPr sz="1200" b="1" spc="-25" dirty="0">
                <a:latin typeface="Times New Roman"/>
                <a:cs typeface="Times New Roman"/>
              </a:rPr>
              <a:t> </a:t>
            </a:r>
            <a:r>
              <a:rPr sz="1200" b="1" dirty="0">
                <a:latin typeface="Times New Roman"/>
                <a:cs typeface="Times New Roman"/>
              </a:rPr>
              <a:t>Contacts</a:t>
            </a:r>
            <a:r>
              <a:rPr sz="1200" b="1" spc="-25" dirty="0">
                <a:latin typeface="Times New Roman"/>
                <a:cs typeface="Times New Roman"/>
              </a:rPr>
              <a:t> </a:t>
            </a:r>
            <a:r>
              <a:rPr sz="1200" dirty="0">
                <a:latin typeface="Times New Roman"/>
                <a:cs typeface="Times New Roman"/>
              </a:rPr>
              <a:t>to</a:t>
            </a:r>
            <a:r>
              <a:rPr sz="1200" spc="-15" dirty="0">
                <a:latin typeface="Times New Roman"/>
                <a:cs typeface="Times New Roman"/>
              </a:rPr>
              <a:t> </a:t>
            </a:r>
            <a:r>
              <a:rPr sz="1200" spc="-10" dirty="0">
                <a:latin typeface="Times New Roman"/>
                <a:cs typeface="Times New Roman"/>
              </a:rPr>
              <a:t>begin </a:t>
            </a:r>
            <a:r>
              <a:rPr sz="1200" dirty="0">
                <a:latin typeface="Times New Roman"/>
                <a:cs typeface="Times New Roman"/>
              </a:rPr>
              <a:t>this</a:t>
            </a:r>
            <a:r>
              <a:rPr sz="1200" spc="-10" dirty="0">
                <a:latin typeface="Times New Roman"/>
                <a:cs typeface="Times New Roman"/>
              </a:rPr>
              <a:t> section.</a:t>
            </a:r>
            <a:endParaRPr sz="1200" dirty="0">
              <a:latin typeface="Times New Roman"/>
              <a:cs typeface="Times New Roman"/>
            </a:endParaRPr>
          </a:p>
          <a:p>
            <a:pPr marL="12700">
              <a:lnSpc>
                <a:spcPct val="100000"/>
              </a:lnSpc>
              <a:spcBef>
                <a:spcPts val="960"/>
              </a:spcBef>
            </a:pPr>
            <a:r>
              <a:rPr sz="1200" b="1" spc="-10" dirty="0">
                <a:latin typeface="Times New Roman"/>
                <a:cs typeface="Times New Roman"/>
              </a:rPr>
              <a:t>Enter</a:t>
            </a:r>
            <a:r>
              <a:rPr sz="1200" b="1" spc="-65" dirty="0">
                <a:latin typeface="Times New Roman"/>
                <a:cs typeface="Times New Roman"/>
              </a:rPr>
              <a:t> </a:t>
            </a:r>
            <a:r>
              <a:rPr sz="1200" b="1" spc="-30" dirty="0">
                <a:latin typeface="Times New Roman"/>
                <a:cs typeface="Times New Roman"/>
              </a:rPr>
              <a:t>Your</a:t>
            </a:r>
            <a:r>
              <a:rPr sz="1200" b="1" spc="-45" dirty="0">
                <a:latin typeface="Times New Roman"/>
                <a:cs typeface="Times New Roman"/>
              </a:rPr>
              <a:t> </a:t>
            </a:r>
            <a:r>
              <a:rPr sz="1200" b="1" dirty="0">
                <a:latin typeface="Times New Roman"/>
                <a:cs typeface="Times New Roman"/>
              </a:rPr>
              <a:t>Primary</a:t>
            </a:r>
            <a:r>
              <a:rPr sz="1200" b="1" spc="-70" dirty="0">
                <a:latin typeface="Times New Roman"/>
                <a:cs typeface="Times New Roman"/>
              </a:rPr>
              <a:t> </a:t>
            </a:r>
            <a:r>
              <a:rPr sz="1200" b="1" dirty="0">
                <a:latin typeface="Times New Roman"/>
                <a:cs typeface="Times New Roman"/>
              </a:rPr>
              <a:t>Emergency</a:t>
            </a:r>
            <a:r>
              <a:rPr sz="1200" b="1" spc="-20" dirty="0">
                <a:latin typeface="Times New Roman"/>
                <a:cs typeface="Times New Roman"/>
              </a:rPr>
              <a:t> </a:t>
            </a:r>
            <a:r>
              <a:rPr sz="1200" b="1" spc="-10" dirty="0">
                <a:latin typeface="Times New Roman"/>
                <a:cs typeface="Times New Roman"/>
              </a:rPr>
              <a:t>Contact</a:t>
            </a:r>
            <a:endParaRPr sz="1200" dirty="0">
              <a:latin typeface="Times New Roman"/>
              <a:cs typeface="Times New Roman"/>
            </a:endParaRPr>
          </a:p>
          <a:p>
            <a:pPr marL="469900" marR="161925" indent="-228600">
              <a:lnSpc>
                <a:spcPct val="110800"/>
              </a:lnSpc>
              <a:spcBef>
                <a:spcPts val="805"/>
              </a:spcBef>
              <a:buFont typeface="Times New Roman"/>
              <a:buChar char="•"/>
              <a:tabLst>
                <a:tab pos="469900" algn="l"/>
              </a:tabLst>
            </a:pPr>
            <a:r>
              <a:rPr sz="1200" b="1" dirty="0">
                <a:latin typeface="Times New Roman"/>
                <a:cs typeface="Times New Roman"/>
              </a:rPr>
              <a:t>Relationship</a:t>
            </a:r>
            <a:r>
              <a:rPr sz="1200" dirty="0">
                <a:latin typeface="Times New Roman"/>
                <a:cs typeface="Times New Roman"/>
              </a:rPr>
              <a:t>:</a:t>
            </a:r>
            <a:r>
              <a:rPr sz="1200" spc="-50" dirty="0">
                <a:latin typeface="Times New Roman"/>
                <a:cs typeface="Times New Roman"/>
              </a:rPr>
              <a:t> </a:t>
            </a:r>
            <a:r>
              <a:rPr sz="1200" dirty="0">
                <a:latin typeface="Times New Roman"/>
                <a:cs typeface="Times New Roman"/>
              </a:rPr>
              <a:t>Select</a:t>
            </a:r>
            <a:r>
              <a:rPr sz="1200" spc="-45" dirty="0">
                <a:latin typeface="Times New Roman"/>
                <a:cs typeface="Times New Roman"/>
              </a:rPr>
              <a:t> </a:t>
            </a:r>
            <a:r>
              <a:rPr sz="1200" dirty="0">
                <a:latin typeface="Times New Roman"/>
                <a:cs typeface="Times New Roman"/>
              </a:rPr>
              <a:t>the</a:t>
            </a:r>
            <a:r>
              <a:rPr sz="1200" spc="-45" dirty="0">
                <a:latin typeface="Times New Roman"/>
                <a:cs typeface="Times New Roman"/>
              </a:rPr>
              <a:t> </a:t>
            </a:r>
            <a:r>
              <a:rPr sz="1200" dirty="0">
                <a:latin typeface="Times New Roman"/>
                <a:cs typeface="Times New Roman"/>
              </a:rPr>
              <a:t>relationship</a:t>
            </a:r>
            <a:r>
              <a:rPr sz="1200" spc="-40" dirty="0">
                <a:latin typeface="Times New Roman"/>
                <a:cs typeface="Times New Roman"/>
              </a:rPr>
              <a:t> </a:t>
            </a:r>
            <a:r>
              <a:rPr sz="1200" dirty="0">
                <a:latin typeface="Times New Roman"/>
                <a:cs typeface="Times New Roman"/>
              </a:rPr>
              <a:t>of</a:t>
            </a:r>
            <a:r>
              <a:rPr sz="1200" spc="-45" dirty="0">
                <a:latin typeface="Times New Roman"/>
                <a:cs typeface="Times New Roman"/>
              </a:rPr>
              <a:t> </a:t>
            </a:r>
            <a:r>
              <a:rPr sz="1200" dirty="0">
                <a:latin typeface="Times New Roman"/>
                <a:cs typeface="Times New Roman"/>
              </a:rPr>
              <a:t>your</a:t>
            </a:r>
            <a:r>
              <a:rPr sz="1200" spc="-45" dirty="0">
                <a:latin typeface="Times New Roman"/>
                <a:cs typeface="Times New Roman"/>
              </a:rPr>
              <a:t> </a:t>
            </a:r>
            <a:r>
              <a:rPr sz="1200" dirty="0">
                <a:latin typeface="Times New Roman"/>
                <a:cs typeface="Times New Roman"/>
              </a:rPr>
              <a:t>primary</a:t>
            </a:r>
            <a:r>
              <a:rPr sz="1200" spc="-40" dirty="0">
                <a:latin typeface="Times New Roman"/>
                <a:cs typeface="Times New Roman"/>
              </a:rPr>
              <a:t> </a:t>
            </a:r>
            <a:r>
              <a:rPr sz="1200" dirty="0">
                <a:latin typeface="Times New Roman"/>
                <a:cs typeface="Times New Roman"/>
              </a:rPr>
              <a:t>emergency</a:t>
            </a:r>
            <a:r>
              <a:rPr sz="1200" spc="-40" dirty="0">
                <a:latin typeface="Times New Roman"/>
                <a:cs typeface="Times New Roman"/>
              </a:rPr>
              <a:t> </a:t>
            </a:r>
            <a:r>
              <a:rPr sz="1200" dirty="0">
                <a:latin typeface="Times New Roman"/>
                <a:cs typeface="Times New Roman"/>
              </a:rPr>
              <a:t>contact</a:t>
            </a:r>
            <a:r>
              <a:rPr sz="1200" spc="-40" dirty="0">
                <a:latin typeface="Times New Roman"/>
                <a:cs typeface="Times New Roman"/>
              </a:rPr>
              <a:t> </a:t>
            </a:r>
            <a:r>
              <a:rPr sz="1200" spc="-10" dirty="0">
                <a:latin typeface="Times New Roman"/>
                <a:cs typeface="Times New Roman"/>
              </a:rPr>
              <a:t>(e.g., Father,</a:t>
            </a:r>
            <a:r>
              <a:rPr sz="1200" spc="-25" dirty="0">
                <a:latin typeface="Times New Roman"/>
                <a:cs typeface="Times New Roman"/>
              </a:rPr>
              <a:t> </a:t>
            </a:r>
            <a:r>
              <a:rPr sz="1200" spc="-10" dirty="0">
                <a:latin typeface="Times New Roman"/>
                <a:cs typeface="Times New Roman"/>
              </a:rPr>
              <a:t>Mother,</a:t>
            </a:r>
            <a:r>
              <a:rPr sz="1200" spc="-25" dirty="0">
                <a:latin typeface="Times New Roman"/>
                <a:cs typeface="Times New Roman"/>
              </a:rPr>
              <a:t> </a:t>
            </a:r>
            <a:r>
              <a:rPr sz="1200" dirty="0">
                <a:latin typeface="Times New Roman"/>
                <a:cs typeface="Times New Roman"/>
              </a:rPr>
              <a:t>Spouse)</a:t>
            </a:r>
            <a:r>
              <a:rPr sz="1200" spc="-30" dirty="0">
                <a:latin typeface="Times New Roman"/>
                <a:cs typeface="Times New Roman"/>
              </a:rPr>
              <a:t> </a:t>
            </a:r>
            <a:r>
              <a:rPr sz="1200" dirty="0">
                <a:latin typeface="Times New Roman"/>
                <a:cs typeface="Times New Roman"/>
              </a:rPr>
              <a:t>from</a:t>
            </a:r>
            <a:r>
              <a:rPr sz="1200" spc="-2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dropdown</a:t>
            </a:r>
            <a:r>
              <a:rPr sz="1200" spc="-25" dirty="0">
                <a:latin typeface="Times New Roman"/>
                <a:cs typeface="Times New Roman"/>
              </a:rPr>
              <a:t> </a:t>
            </a:r>
            <a:r>
              <a:rPr sz="1200" spc="-10" dirty="0">
                <a:latin typeface="Times New Roman"/>
                <a:cs typeface="Times New Roman"/>
              </a:rPr>
              <a:t>menu.</a:t>
            </a:r>
            <a:endParaRPr sz="1200" dirty="0">
              <a:latin typeface="Times New Roman"/>
              <a:cs typeface="Times New Roman"/>
            </a:endParaRPr>
          </a:p>
          <a:p>
            <a:pPr marL="469265" indent="-227965">
              <a:lnSpc>
                <a:spcPct val="100000"/>
              </a:lnSpc>
              <a:spcBef>
                <a:spcPts val="960"/>
              </a:spcBef>
              <a:buFont typeface="Times New Roman"/>
              <a:buChar char="•"/>
              <a:tabLst>
                <a:tab pos="469265" algn="l"/>
              </a:tabLst>
            </a:pPr>
            <a:r>
              <a:rPr sz="1200" b="1" dirty="0">
                <a:latin typeface="Times New Roman"/>
                <a:cs typeface="Times New Roman"/>
              </a:rPr>
              <a:t>Name</a:t>
            </a:r>
            <a:r>
              <a:rPr sz="1200" dirty="0">
                <a:latin typeface="Times New Roman"/>
                <a:cs typeface="Times New Roman"/>
              </a:rPr>
              <a:t>:</a:t>
            </a:r>
            <a:r>
              <a:rPr sz="1200" spc="-15" dirty="0">
                <a:latin typeface="Times New Roman"/>
                <a:cs typeface="Times New Roman"/>
              </a:rPr>
              <a:t> </a:t>
            </a:r>
            <a:r>
              <a:rPr sz="1200" dirty="0">
                <a:latin typeface="Times New Roman"/>
                <a:cs typeface="Times New Roman"/>
              </a:rPr>
              <a:t>Enter</a:t>
            </a:r>
            <a:r>
              <a:rPr sz="1200" spc="-20" dirty="0">
                <a:latin typeface="Times New Roman"/>
                <a:cs typeface="Times New Roman"/>
              </a:rPr>
              <a:t> </a:t>
            </a:r>
            <a:r>
              <a:rPr sz="1200" dirty="0">
                <a:latin typeface="Times New Roman"/>
                <a:cs typeface="Times New Roman"/>
              </a:rPr>
              <a:t>the</a:t>
            </a:r>
            <a:r>
              <a:rPr sz="1200" spc="-15" dirty="0">
                <a:latin typeface="Times New Roman"/>
                <a:cs typeface="Times New Roman"/>
              </a:rPr>
              <a:t> </a:t>
            </a:r>
            <a:r>
              <a:rPr sz="1200" b="1" dirty="0">
                <a:latin typeface="Times New Roman"/>
                <a:cs typeface="Times New Roman"/>
              </a:rPr>
              <a:t>First</a:t>
            </a:r>
            <a:r>
              <a:rPr sz="1200" b="1" spc="-15" dirty="0">
                <a:latin typeface="Times New Roman"/>
                <a:cs typeface="Times New Roman"/>
              </a:rPr>
              <a:t> </a:t>
            </a:r>
            <a:r>
              <a:rPr sz="1200" b="1" dirty="0">
                <a:latin typeface="Times New Roman"/>
                <a:cs typeface="Times New Roman"/>
              </a:rPr>
              <a:t>Name</a:t>
            </a:r>
            <a:r>
              <a:rPr sz="1200" b="1" spc="-20" dirty="0">
                <a:latin typeface="Times New Roman"/>
                <a:cs typeface="Times New Roman"/>
              </a:rPr>
              <a:t> </a:t>
            </a:r>
            <a:r>
              <a:rPr sz="1200" dirty="0">
                <a:latin typeface="Times New Roman"/>
                <a:cs typeface="Times New Roman"/>
              </a:rPr>
              <a:t>and</a:t>
            </a:r>
            <a:r>
              <a:rPr sz="1200" spc="-15" dirty="0">
                <a:latin typeface="Times New Roman"/>
                <a:cs typeface="Times New Roman"/>
              </a:rPr>
              <a:t> </a:t>
            </a:r>
            <a:r>
              <a:rPr sz="1200" b="1" dirty="0">
                <a:latin typeface="Times New Roman"/>
                <a:cs typeface="Times New Roman"/>
              </a:rPr>
              <a:t>Last</a:t>
            </a:r>
            <a:r>
              <a:rPr sz="1200" b="1" spc="-20" dirty="0">
                <a:latin typeface="Times New Roman"/>
                <a:cs typeface="Times New Roman"/>
              </a:rPr>
              <a:t> </a:t>
            </a:r>
            <a:r>
              <a:rPr sz="1200" b="1" dirty="0">
                <a:latin typeface="Times New Roman"/>
                <a:cs typeface="Times New Roman"/>
              </a:rPr>
              <a:t>Name</a:t>
            </a:r>
            <a:r>
              <a:rPr sz="1200" b="1" spc="-20"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dirty="0">
                <a:latin typeface="Times New Roman"/>
                <a:cs typeface="Times New Roman"/>
              </a:rPr>
              <a:t>your</a:t>
            </a:r>
            <a:r>
              <a:rPr sz="1200" spc="-20" dirty="0">
                <a:latin typeface="Times New Roman"/>
                <a:cs typeface="Times New Roman"/>
              </a:rPr>
              <a:t> </a:t>
            </a:r>
            <a:r>
              <a:rPr sz="1200" spc="-10" dirty="0">
                <a:latin typeface="Times New Roman"/>
                <a:cs typeface="Times New Roman"/>
              </a:rPr>
              <a:t>emergency</a:t>
            </a:r>
            <a:r>
              <a:rPr sz="1200" spc="-5" dirty="0">
                <a:latin typeface="Times New Roman"/>
                <a:cs typeface="Times New Roman"/>
              </a:rPr>
              <a:t> </a:t>
            </a:r>
            <a:r>
              <a:rPr sz="1200" spc="-10" dirty="0">
                <a:latin typeface="Times New Roman"/>
                <a:cs typeface="Times New Roman"/>
              </a:rPr>
              <a:t>contact.</a:t>
            </a:r>
            <a:endParaRPr sz="1200" dirty="0">
              <a:latin typeface="Times New Roman"/>
              <a:cs typeface="Times New Roman"/>
            </a:endParaRPr>
          </a:p>
          <a:p>
            <a:pPr marL="469265" indent="-227965">
              <a:lnSpc>
                <a:spcPct val="100000"/>
              </a:lnSpc>
              <a:spcBef>
                <a:spcPts val="960"/>
              </a:spcBef>
              <a:buFont typeface="Times New Roman"/>
              <a:buChar char="•"/>
              <a:tabLst>
                <a:tab pos="469265" algn="l"/>
              </a:tabLst>
            </a:pPr>
            <a:r>
              <a:rPr sz="1200" b="1" dirty="0">
                <a:latin typeface="Times New Roman"/>
                <a:cs typeface="Times New Roman"/>
              </a:rPr>
              <a:t>Address</a:t>
            </a:r>
            <a:r>
              <a:rPr sz="1200" dirty="0">
                <a:latin typeface="Times New Roman"/>
                <a:cs typeface="Times New Roman"/>
              </a:rPr>
              <a:t>:</a:t>
            </a:r>
            <a:r>
              <a:rPr sz="1200" spc="-35" dirty="0">
                <a:latin typeface="Times New Roman"/>
                <a:cs typeface="Times New Roman"/>
              </a:rPr>
              <a:t> </a:t>
            </a:r>
            <a:r>
              <a:rPr sz="1200" dirty="0">
                <a:latin typeface="Times New Roman"/>
                <a:cs typeface="Times New Roman"/>
              </a:rPr>
              <a:t>Provide</a:t>
            </a:r>
            <a:r>
              <a:rPr sz="1200" spc="-40"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dirty="0">
                <a:latin typeface="Times New Roman"/>
                <a:cs typeface="Times New Roman"/>
              </a:rPr>
              <a:t>complete</a:t>
            </a:r>
            <a:r>
              <a:rPr sz="1200" spc="-40" dirty="0">
                <a:latin typeface="Times New Roman"/>
                <a:cs typeface="Times New Roman"/>
              </a:rPr>
              <a:t> </a:t>
            </a:r>
            <a:r>
              <a:rPr sz="1200" dirty="0">
                <a:latin typeface="Times New Roman"/>
                <a:cs typeface="Times New Roman"/>
              </a:rPr>
              <a:t>address,</a:t>
            </a:r>
            <a:r>
              <a:rPr sz="1200" spc="-30" dirty="0">
                <a:latin typeface="Times New Roman"/>
                <a:cs typeface="Times New Roman"/>
              </a:rPr>
              <a:t> </a:t>
            </a:r>
            <a:r>
              <a:rPr sz="1200" dirty="0">
                <a:latin typeface="Times New Roman"/>
                <a:cs typeface="Times New Roman"/>
              </a:rPr>
              <a:t>including</a:t>
            </a:r>
            <a:r>
              <a:rPr sz="1200" spc="-35" dirty="0">
                <a:latin typeface="Times New Roman"/>
                <a:cs typeface="Times New Roman"/>
              </a:rPr>
              <a:t> </a:t>
            </a:r>
            <a:r>
              <a:rPr sz="1200" b="1" dirty="0">
                <a:latin typeface="Times New Roman"/>
                <a:cs typeface="Times New Roman"/>
              </a:rPr>
              <a:t>Street</a:t>
            </a:r>
            <a:r>
              <a:rPr sz="1200" dirty="0">
                <a:latin typeface="Times New Roman"/>
                <a:cs typeface="Times New Roman"/>
              </a:rPr>
              <a:t>,</a:t>
            </a:r>
            <a:r>
              <a:rPr sz="1200" spc="-35" dirty="0">
                <a:latin typeface="Times New Roman"/>
                <a:cs typeface="Times New Roman"/>
              </a:rPr>
              <a:t> </a:t>
            </a:r>
            <a:r>
              <a:rPr sz="1200" b="1" dirty="0">
                <a:latin typeface="Times New Roman"/>
                <a:cs typeface="Times New Roman"/>
              </a:rPr>
              <a:t>City</a:t>
            </a:r>
            <a:r>
              <a:rPr sz="1200" dirty="0">
                <a:latin typeface="Times New Roman"/>
                <a:cs typeface="Times New Roman"/>
              </a:rPr>
              <a:t>,</a:t>
            </a:r>
            <a:r>
              <a:rPr sz="1200" spc="-30" dirty="0">
                <a:latin typeface="Times New Roman"/>
                <a:cs typeface="Times New Roman"/>
              </a:rPr>
              <a:t> </a:t>
            </a:r>
            <a:r>
              <a:rPr sz="1200" b="1" dirty="0">
                <a:latin typeface="Times New Roman"/>
                <a:cs typeface="Times New Roman"/>
              </a:rPr>
              <a:t>State</a:t>
            </a:r>
            <a:r>
              <a:rPr sz="1200" dirty="0">
                <a:latin typeface="Times New Roman"/>
                <a:cs typeface="Times New Roman"/>
              </a:rPr>
              <a:t>,</a:t>
            </a:r>
            <a:r>
              <a:rPr sz="1200" spc="-35" dirty="0">
                <a:latin typeface="Times New Roman"/>
                <a:cs typeface="Times New Roman"/>
              </a:rPr>
              <a:t> </a:t>
            </a:r>
            <a:r>
              <a:rPr sz="1200" b="1" dirty="0">
                <a:latin typeface="Times New Roman"/>
                <a:cs typeface="Times New Roman"/>
              </a:rPr>
              <a:t>Zip</a:t>
            </a:r>
            <a:r>
              <a:rPr sz="1200" dirty="0">
                <a:latin typeface="Times New Roman"/>
                <a:cs typeface="Times New Roman"/>
              </a:rPr>
              <a:t>,</a:t>
            </a:r>
            <a:r>
              <a:rPr sz="1200" spc="-35" dirty="0">
                <a:latin typeface="Times New Roman"/>
                <a:cs typeface="Times New Roman"/>
              </a:rPr>
              <a:t> </a:t>
            </a:r>
            <a:r>
              <a:rPr sz="1200" spc="-25" dirty="0">
                <a:latin typeface="Times New Roman"/>
                <a:cs typeface="Times New Roman"/>
              </a:rPr>
              <a:t>and</a:t>
            </a:r>
            <a:endParaRPr sz="1200" dirty="0">
              <a:latin typeface="Times New Roman"/>
              <a:cs typeface="Times New Roman"/>
            </a:endParaRPr>
          </a:p>
          <a:p>
            <a:pPr marL="469900">
              <a:lnSpc>
                <a:spcPct val="100000"/>
              </a:lnSpc>
              <a:spcBef>
                <a:spcPts val="155"/>
              </a:spcBef>
            </a:pPr>
            <a:r>
              <a:rPr sz="1200" b="1" dirty="0">
                <a:latin typeface="Times New Roman"/>
                <a:cs typeface="Times New Roman"/>
              </a:rPr>
              <a:t>Country</a:t>
            </a:r>
            <a:r>
              <a:rPr sz="1200" dirty="0">
                <a:latin typeface="Times New Roman"/>
                <a:cs typeface="Times New Roman"/>
              </a:rPr>
              <a:t>.</a:t>
            </a:r>
            <a:r>
              <a:rPr sz="1200" spc="-45" dirty="0">
                <a:latin typeface="Times New Roman"/>
                <a:cs typeface="Times New Roman"/>
              </a:rPr>
              <a:t> </a:t>
            </a:r>
            <a:r>
              <a:rPr sz="1200" dirty="0">
                <a:latin typeface="Times New Roman"/>
                <a:cs typeface="Times New Roman"/>
              </a:rPr>
              <a:t>This</a:t>
            </a:r>
            <a:r>
              <a:rPr sz="1200" spc="-25" dirty="0">
                <a:latin typeface="Times New Roman"/>
                <a:cs typeface="Times New Roman"/>
              </a:rPr>
              <a:t> </a:t>
            </a:r>
            <a:r>
              <a:rPr sz="1200" dirty="0">
                <a:latin typeface="Times New Roman"/>
                <a:cs typeface="Times New Roman"/>
              </a:rPr>
              <a:t>is</a:t>
            </a:r>
            <a:r>
              <a:rPr sz="1200" spc="-20"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dirty="0">
                <a:latin typeface="Times New Roman"/>
                <a:cs typeface="Times New Roman"/>
              </a:rPr>
              <a:t>required</a:t>
            </a:r>
            <a:r>
              <a:rPr sz="1200" spc="-20" dirty="0">
                <a:latin typeface="Times New Roman"/>
                <a:cs typeface="Times New Roman"/>
              </a:rPr>
              <a:t> </a:t>
            </a:r>
            <a:r>
              <a:rPr sz="1200" spc="-10" dirty="0">
                <a:latin typeface="Times New Roman"/>
                <a:cs typeface="Times New Roman"/>
              </a:rPr>
              <a:t>field.</a:t>
            </a:r>
            <a:endParaRPr sz="1200" dirty="0">
              <a:latin typeface="Times New Roman"/>
              <a:cs typeface="Times New Roman"/>
            </a:endParaRPr>
          </a:p>
          <a:p>
            <a:pPr marL="469900" marR="141605" indent="-228600" algn="just">
              <a:lnSpc>
                <a:spcPct val="110800"/>
              </a:lnSpc>
              <a:spcBef>
                <a:spcPts val="805"/>
              </a:spcBef>
              <a:buFont typeface="Times New Roman"/>
              <a:buChar char="•"/>
              <a:tabLst>
                <a:tab pos="469900" algn="l"/>
              </a:tabLst>
            </a:pPr>
            <a:r>
              <a:rPr sz="1200" b="1" dirty="0">
                <a:latin typeface="Times New Roman"/>
                <a:cs typeface="Times New Roman"/>
              </a:rPr>
              <a:t>Phone</a:t>
            </a:r>
            <a:r>
              <a:rPr sz="1200" b="1" spc="-40" dirty="0">
                <a:latin typeface="Times New Roman"/>
                <a:cs typeface="Times New Roman"/>
              </a:rPr>
              <a:t> </a:t>
            </a:r>
            <a:r>
              <a:rPr sz="1200" b="1" dirty="0">
                <a:latin typeface="Times New Roman"/>
                <a:cs typeface="Times New Roman"/>
              </a:rPr>
              <a:t>Number</a:t>
            </a:r>
            <a:r>
              <a:rPr sz="1200" dirty="0">
                <a:latin typeface="Times New Roman"/>
                <a:cs typeface="Times New Roman"/>
              </a:rPr>
              <a:t>:</a:t>
            </a:r>
            <a:r>
              <a:rPr sz="1200" spc="-30" dirty="0">
                <a:latin typeface="Times New Roman"/>
                <a:cs typeface="Times New Roman"/>
              </a:rPr>
              <a:t> </a:t>
            </a:r>
            <a:r>
              <a:rPr sz="1200" dirty="0">
                <a:latin typeface="Times New Roman"/>
                <a:cs typeface="Times New Roman"/>
              </a:rPr>
              <a:t>Enter</a:t>
            </a:r>
            <a:r>
              <a:rPr sz="1200" spc="-35"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dirty="0">
                <a:latin typeface="Times New Roman"/>
                <a:cs typeface="Times New Roman"/>
              </a:rPr>
              <a:t>primary</a:t>
            </a:r>
            <a:r>
              <a:rPr sz="1200" spc="-35" dirty="0">
                <a:latin typeface="Times New Roman"/>
                <a:cs typeface="Times New Roman"/>
              </a:rPr>
              <a:t> </a:t>
            </a:r>
            <a:r>
              <a:rPr sz="1200" dirty="0">
                <a:latin typeface="Times New Roman"/>
                <a:cs typeface="Times New Roman"/>
              </a:rPr>
              <a:t>phone</a:t>
            </a:r>
            <a:r>
              <a:rPr sz="1200" spc="-35" dirty="0">
                <a:latin typeface="Times New Roman"/>
                <a:cs typeface="Times New Roman"/>
              </a:rPr>
              <a:t> </a:t>
            </a:r>
            <a:r>
              <a:rPr sz="1200" dirty="0">
                <a:latin typeface="Times New Roman"/>
                <a:cs typeface="Times New Roman"/>
              </a:rPr>
              <a:t>number</a:t>
            </a:r>
            <a:r>
              <a:rPr sz="1200" spc="-25" dirty="0">
                <a:latin typeface="Times New Roman"/>
                <a:cs typeface="Times New Roman"/>
              </a:rPr>
              <a:t> </a:t>
            </a:r>
            <a:r>
              <a:rPr sz="1200" dirty="0">
                <a:latin typeface="Times New Roman"/>
                <a:cs typeface="Times New Roman"/>
              </a:rPr>
              <a:t>for</a:t>
            </a:r>
            <a:r>
              <a:rPr sz="1200" spc="-35" dirty="0">
                <a:latin typeface="Times New Roman"/>
                <a:cs typeface="Times New Roman"/>
              </a:rPr>
              <a:t> </a:t>
            </a:r>
            <a:r>
              <a:rPr sz="1200" dirty="0">
                <a:latin typeface="Times New Roman"/>
                <a:cs typeface="Times New Roman"/>
              </a:rPr>
              <a:t>your</a:t>
            </a:r>
            <a:r>
              <a:rPr sz="1200" spc="-35" dirty="0">
                <a:latin typeface="Times New Roman"/>
                <a:cs typeface="Times New Roman"/>
              </a:rPr>
              <a:t> </a:t>
            </a:r>
            <a:r>
              <a:rPr sz="1200" dirty="0">
                <a:latin typeface="Times New Roman"/>
                <a:cs typeface="Times New Roman"/>
              </a:rPr>
              <a:t>emergency</a:t>
            </a:r>
            <a:r>
              <a:rPr sz="1200" spc="-35" dirty="0">
                <a:latin typeface="Times New Roman"/>
                <a:cs typeface="Times New Roman"/>
              </a:rPr>
              <a:t> </a:t>
            </a:r>
            <a:r>
              <a:rPr sz="1200" spc="-10" dirty="0">
                <a:latin typeface="Times New Roman"/>
                <a:cs typeface="Times New Roman"/>
              </a:rPr>
              <a:t>contact. </a:t>
            </a:r>
            <a:r>
              <a:rPr sz="1200" dirty="0">
                <a:latin typeface="Times New Roman"/>
                <a:cs typeface="Times New Roman"/>
              </a:rPr>
              <a:t>Select</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b="1" spc="-20" dirty="0">
                <a:latin typeface="Times New Roman"/>
                <a:cs typeface="Times New Roman"/>
              </a:rPr>
              <a:t>Type</a:t>
            </a:r>
            <a:r>
              <a:rPr sz="1200" b="1" spc="-30"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phone</a:t>
            </a:r>
            <a:r>
              <a:rPr sz="1200" spc="-15" dirty="0">
                <a:latin typeface="Times New Roman"/>
                <a:cs typeface="Times New Roman"/>
              </a:rPr>
              <a:t> </a:t>
            </a:r>
            <a:r>
              <a:rPr sz="1200" dirty="0">
                <a:latin typeface="Times New Roman"/>
                <a:cs typeface="Times New Roman"/>
              </a:rPr>
              <a:t>number</a:t>
            </a:r>
            <a:r>
              <a:rPr sz="1200" spc="-30" dirty="0">
                <a:latin typeface="Times New Roman"/>
                <a:cs typeface="Times New Roman"/>
              </a:rPr>
              <a:t> </a:t>
            </a:r>
            <a:r>
              <a:rPr sz="1200" dirty="0">
                <a:latin typeface="Times New Roman"/>
                <a:cs typeface="Times New Roman"/>
              </a:rPr>
              <a:t>(e.g.,</a:t>
            </a:r>
            <a:r>
              <a:rPr sz="1200" spc="-20" dirty="0">
                <a:latin typeface="Times New Roman"/>
                <a:cs typeface="Times New Roman"/>
              </a:rPr>
              <a:t> </a:t>
            </a:r>
            <a:r>
              <a:rPr sz="1200" dirty="0">
                <a:latin typeface="Times New Roman"/>
                <a:cs typeface="Times New Roman"/>
              </a:rPr>
              <a:t>Cell,</a:t>
            </a:r>
            <a:r>
              <a:rPr sz="1200" spc="-25" dirty="0">
                <a:latin typeface="Times New Roman"/>
                <a:cs typeface="Times New Roman"/>
              </a:rPr>
              <a:t> </a:t>
            </a:r>
            <a:r>
              <a:rPr sz="1200" dirty="0">
                <a:latin typeface="Times New Roman"/>
                <a:cs typeface="Times New Roman"/>
              </a:rPr>
              <a:t>Home,</a:t>
            </a:r>
            <a:r>
              <a:rPr sz="1200" spc="-45" dirty="0">
                <a:latin typeface="Times New Roman"/>
                <a:cs typeface="Times New Roman"/>
              </a:rPr>
              <a:t> </a:t>
            </a:r>
            <a:r>
              <a:rPr sz="1200" spc="-20" dirty="0">
                <a:latin typeface="Times New Roman"/>
                <a:cs typeface="Times New Roman"/>
              </a:rPr>
              <a:t>Work)</a:t>
            </a:r>
            <a:r>
              <a:rPr sz="1200" spc="-25" dirty="0">
                <a:latin typeface="Times New Roman"/>
                <a:cs typeface="Times New Roman"/>
              </a:rPr>
              <a:t> </a:t>
            </a:r>
            <a:r>
              <a:rPr sz="1200" dirty="0">
                <a:latin typeface="Times New Roman"/>
                <a:cs typeface="Times New Roman"/>
              </a:rPr>
              <a:t>from</a:t>
            </a:r>
            <a:r>
              <a:rPr sz="1200" spc="-2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spc="-10" dirty="0">
                <a:latin typeface="Times New Roman"/>
                <a:cs typeface="Times New Roman"/>
              </a:rPr>
              <a:t>dropdown menu.</a:t>
            </a:r>
            <a:endParaRPr sz="1200" dirty="0">
              <a:latin typeface="Times New Roman"/>
              <a:cs typeface="Times New Roman"/>
            </a:endParaRPr>
          </a:p>
          <a:p>
            <a:pPr marL="469900" marR="581660" indent="-228600">
              <a:lnSpc>
                <a:spcPct val="111300"/>
              </a:lnSpc>
              <a:spcBef>
                <a:spcPts val="795"/>
              </a:spcBef>
              <a:buFont typeface="Times New Roman"/>
              <a:buChar char="•"/>
              <a:tabLst>
                <a:tab pos="469900" algn="l"/>
              </a:tabLst>
            </a:pPr>
            <a:r>
              <a:rPr sz="1200" b="1" spc="-10" dirty="0">
                <a:latin typeface="Times New Roman"/>
                <a:cs typeface="Times New Roman"/>
              </a:rPr>
              <a:t>Email</a:t>
            </a:r>
            <a:r>
              <a:rPr sz="1200" b="1" spc="-70" dirty="0">
                <a:latin typeface="Times New Roman"/>
                <a:cs typeface="Times New Roman"/>
              </a:rPr>
              <a:t> </a:t>
            </a:r>
            <a:r>
              <a:rPr sz="1200" b="1" dirty="0">
                <a:latin typeface="Times New Roman"/>
                <a:cs typeface="Times New Roman"/>
              </a:rPr>
              <a:t>Address</a:t>
            </a:r>
            <a:r>
              <a:rPr sz="1200" b="1" spc="-40" dirty="0">
                <a:latin typeface="Times New Roman"/>
                <a:cs typeface="Times New Roman"/>
              </a:rPr>
              <a:t> </a:t>
            </a:r>
            <a:r>
              <a:rPr sz="1200" spc="-10" dirty="0">
                <a:latin typeface="Times New Roman"/>
                <a:cs typeface="Times New Roman"/>
              </a:rPr>
              <a:t>(optional):</a:t>
            </a:r>
            <a:r>
              <a:rPr sz="1200" spc="-20" dirty="0">
                <a:latin typeface="Times New Roman"/>
                <a:cs typeface="Times New Roman"/>
              </a:rPr>
              <a:t> </a:t>
            </a:r>
            <a:r>
              <a:rPr sz="1200" dirty="0">
                <a:latin typeface="Times New Roman"/>
                <a:cs typeface="Times New Roman"/>
              </a:rPr>
              <a:t>If</a:t>
            </a:r>
            <a:r>
              <a:rPr sz="1200" spc="-25" dirty="0">
                <a:latin typeface="Times New Roman"/>
                <a:cs typeface="Times New Roman"/>
              </a:rPr>
              <a:t> </a:t>
            </a:r>
            <a:r>
              <a:rPr sz="1200" dirty="0">
                <a:latin typeface="Times New Roman"/>
                <a:cs typeface="Times New Roman"/>
              </a:rPr>
              <a:t>available,</a:t>
            </a:r>
            <a:r>
              <a:rPr sz="1200" spc="-20" dirty="0">
                <a:latin typeface="Times New Roman"/>
                <a:cs typeface="Times New Roman"/>
              </a:rPr>
              <a:t> </a:t>
            </a:r>
            <a:r>
              <a:rPr sz="1200" dirty="0">
                <a:latin typeface="Times New Roman"/>
                <a:cs typeface="Times New Roman"/>
              </a:rPr>
              <a:t>enter</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email</a:t>
            </a:r>
            <a:r>
              <a:rPr sz="1200" spc="-20" dirty="0">
                <a:latin typeface="Times New Roman"/>
                <a:cs typeface="Times New Roman"/>
              </a:rPr>
              <a:t> </a:t>
            </a:r>
            <a:r>
              <a:rPr sz="1200" dirty="0">
                <a:latin typeface="Times New Roman"/>
                <a:cs typeface="Times New Roman"/>
              </a:rPr>
              <a:t>address</a:t>
            </a:r>
            <a:r>
              <a:rPr sz="1200" spc="-20" dirty="0">
                <a:latin typeface="Times New Roman"/>
                <a:cs typeface="Times New Roman"/>
              </a:rPr>
              <a:t> </a:t>
            </a:r>
            <a:r>
              <a:rPr sz="1200" dirty="0">
                <a:latin typeface="Times New Roman"/>
                <a:cs typeface="Times New Roman"/>
              </a:rPr>
              <a:t>for</a:t>
            </a:r>
            <a:r>
              <a:rPr sz="1200" spc="-25" dirty="0">
                <a:latin typeface="Times New Roman"/>
                <a:cs typeface="Times New Roman"/>
              </a:rPr>
              <a:t> </a:t>
            </a:r>
            <a:r>
              <a:rPr sz="1200" spc="-20" dirty="0">
                <a:latin typeface="Times New Roman"/>
                <a:cs typeface="Times New Roman"/>
              </a:rPr>
              <a:t>your </a:t>
            </a:r>
            <a:r>
              <a:rPr sz="1200" spc="-10" dirty="0">
                <a:latin typeface="Times New Roman"/>
                <a:cs typeface="Times New Roman"/>
              </a:rPr>
              <a:t>emergency</a:t>
            </a:r>
            <a:r>
              <a:rPr sz="1200" spc="-20" dirty="0">
                <a:latin typeface="Times New Roman"/>
                <a:cs typeface="Times New Roman"/>
              </a:rPr>
              <a:t> </a:t>
            </a:r>
            <a:r>
              <a:rPr sz="1200" dirty="0">
                <a:latin typeface="Times New Roman"/>
                <a:cs typeface="Times New Roman"/>
              </a:rPr>
              <a:t>contact.</a:t>
            </a:r>
            <a:r>
              <a:rPr sz="1200" spc="-40" dirty="0">
                <a:latin typeface="Times New Roman"/>
                <a:cs typeface="Times New Roman"/>
              </a:rPr>
              <a:t> </a:t>
            </a:r>
            <a:r>
              <a:rPr sz="1200" dirty="0">
                <a:latin typeface="Times New Roman"/>
                <a:cs typeface="Times New Roman"/>
              </a:rPr>
              <a:t>This</a:t>
            </a:r>
            <a:r>
              <a:rPr sz="1200" spc="-5" dirty="0">
                <a:latin typeface="Times New Roman"/>
                <a:cs typeface="Times New Roman"/>
              </a:rPr>
              <a:t> </a:t>
            </a:r>
            <a:r>
              <a:rPr sz="1200" dirty="0">
                <a:latin typeface="Times New Roman"/>
                <a:cs typeface="Times New Roman"/>
              </a:rPr>
              <a:t>is</a:t>
            </a:r>
            <a:r>
              <a:rPr sz="1200" spc="-15" dirty="0">
                <a:latin typeface="Times New Roman"/>
                <a:cs typeface="Times New Roman"/>
              </a:rPr>
              <a:t> </a:t>
            </a:r>
            <a:r>
              <a:rPr sz="1200" dirty="0">
                <a:latin typeface="Times New Roman"/>
                <a:cs typeface="Times New Roman"/>
              </a:rPr>
              <a:t>optional</a:t>
            </a:r>
            <a:r>
              <a:rPr sz="1200" spc="-15" dirty="0">
                <a:latin typeface="Times New Roman"/>
                <a:cs typeface="Times New Roman"/>
              </a:rPr>
              <a:t> </a:t>
            </a:r>
            <a:r>
              <a:rPr sz="1200" dirty="0">
                <a:latin typeface="Times New Roman"/>
                <a:cs typeface="Times New Roman"/>
              </a:rPr>
              <a:t>but</a:t>
            </a:r>
            <a:r>
              <a:rPr sz="1200" spc="-15" dirty="0">
                <a:latin typeface="Times New Roman"/>
                <a:cs typeface="Times New Roman"/>
              </a:rPr>
              <a:t> </a:t>
            </a:r>
            <a:r>
              <a:rPr sz="1200" spc="-10" dirty="0">
                <a:latin typeface="Times New Roman"/>
                <a:cs typeface="Times New Roman"/>
              </a:rPr>
              <a:t>recommended</a:t>
            </a:r>
            <a:r>
              <a:rPr sz="1200" spc="-15" dirty="0">
                <a:latin typeface="Times New Roman"/>
                <a:cs typeface="Times New Roman"/>
              </a:rPr>
              <a:t> </a:t>
            </a:r>
            <a:r>
              <a:rPr sz="1200" dirty="0">
                <a:latin typeface="Times New Roman"/>
                <a:cs typeface="Times New Roman"/>
              </a:rPr>
              <a:t>for</a:t>
            </a:r>
            <a:r>
              <a:rPr sz="1200" spc="-25" dirty="0">
                <a:latin typeface="Times New Roman"/>
                <a:cs typeface="Times New Roman"/>
              </a:rPr>
              <a:t> </a:t>
            </a:r>
            <a:r>
              <a:rPr sz="1200" spc="-10" dirty="0">
                <a:latin typeface="Times New Roman"/>
                <a:cs typeface="Times New Roman"/>
              </a:rPr>
              <a:t>additional communication.</a:t>
            </a:r>
            <a:endParaRPr sz="1200" dirty="0">
              <a:latin typeface="Times New Roman"/>
              <a:cs typeface="Times New Roman"/>
            </a:endParaRPr>
          </a:p>
          <a:p>
            <a:pPr marL="12700">
              <a:lnSpc>
                <a:spcPct val="100000"/>
              </a:lnSpc>
              <a:spcBef>
                <a:spcPts val="950"/>
              </a:spcBef>
            </a:pPr>
            <a:r>
              <a:rPr sz="1200" b="1" dirty="0">
                <a:latin typeface="Times New Roman"/>
                <a:cs typeface="Times New Roman"/>
              </a:rPr>
              <a:t>Enter</a:t>
            </a:r>
            <a:r>
              <a:rPr sz="1200" b="1" spc="-50" dirty="0">
                <a:latin typeface="Times New Roman"/>
                <a:cs typeface="Times New Roman"/>
              </a:rPr>
              <a:t> </a:t>
            </a:r>
            <a:r>
              <a:rPr sz="1200" b="1" dirty="0">
                <a:latin typeface="Times New Roman"/>
                <a:cs typeface="Times New Roman"/>
              </a:rPr>
              <a:t>a</a:t>
            </a:r>
            <a:r>
              <a:rPr sz="1200" b="1" spc="-35" dirty="0">
                <a:latin typeface="Times New Roman"/>
                <a:cs typeface="Times New Roman"/>
              </a:rPr>
              <a:t> </a:t>
            </a:r>
            <a:r>
              <a:rPr sz="1200" b="1" dirty="0">
                <a:latin typeface="Times New Roman"/>
                <a:cs typeface="Times New Roman"/>
              </a:rPr>
              <a:t>Secondary</a:t>
            </a:r>
            <a:r>
              <a:rPr sz="1200" b="1" spc="-30" dirty="0">
                <a:latin typeface="Times New Roman"/>
                <a:cs typeface="Times New Roman"/>
              </a:rPr>
              <a:t> </a:t>
            </a:r>
            <a:r>
              <a:rPr sz="1200" b="1" dirty="0">
                <a:latin typeface="Times New Roman"/>
                <a:cs typeface="Times New Roman"/>
              </a:rPr>
              <a:t>Emergency</a:t>
            </a:r>
            <a:r>
              <a:rPr sz="1200" b="1" spc="-35" dirty="0">
                <a:latin typeface="Times New Roman"/>
                <a:cs typeface="Times New Roman"/>
              </a:rPr>
              <a:t> </a:t>
            </a:r>
            <a:r>
              <a:rPr sz="1200" b="1" dirty="0">
                <a:latin typeface="Times New Roman"/>
                <a:cs typeface="Times New Roman"/>
              </a:rPr>
              <a:t>Contact</a:t>
            </a:r>
            <a:r>
              <a:rPr sz="1200" b="1" spc="-35" dirty="0">
                <a:latin typeface="Times New Roman"/>
                <a:cs typeface="Times New Roman"/>
              </a:rPr>
              <a:t> </a:t>
            </a:r>
            <a:r>
              <a:rPr sz="1200" b="1" dirty="0">
                <a:latin typeface="Times New Roman"/>
                <a:cs typeface="Times New Roman"/>
              </a:rPr>
              <a:t>(Highly</a:t>
            </a:r>
            <a:r>
              <a:rPr sz="1200" b="1" spc="-35" dirty="0">
                <a:latin typeface="Times New Roman"/>
                <a:cs typeface="Times New Roman"/>
              </a:rPr>
              <a:t> </a:t>
            </a:r>
            <a:r>
              <a:rPr sz="1200" b="1" spc="-10" dirty="0">
                <a:latin typeface="Times New Roman"/>
                <a:cs typeface="Times New Roman"/>
              </a:rPr>
              <a:t>Preferred)</a:t>
            </a:r>
            <a:endParaRPr sz="1200" dirty="0">
              <a:latin typeface="Times New Roman"/>
              <a:cs typeface="Times New Roman"/>
            </a:endParaRPr>
          </a:p>
          <a:p>
            <a:pPr marL="469900" marR="52705" indent="-228600">
              <a:lnSpc>
                <a:spcPct val="110800"/>
              </a:lnSpc>
              <a:spcBef>
                <a:spcPts val="805"/>
              </a:spcBef>
              <a:buChar char="•"/>
              <a:tabLst>
                <a:tab pos="469900" algn="l"/>
              </a:tabLst>
            </a:pPr>
            <a:r>
              <a:rPr sz="1200" dirty="0">
                <a:latin typeface="Times New Roman"/>
                <a:cs typeface="Times New Roman"/>
              </a:rPr>
              <a:t>While</a:t>
            </a:r>
            <a:r>
              <a:rPr sz="1200" spc="-35" dirty="0">
                <a:latin typeface="Times New Roman"/>
                <a:cs typeface="Times New Roman"/>
              </a:rPr>
              <a:t> </a:t>
            </a:r>
            <a:r>
              <a:rPr sz="1200" dirty="0">
                <a:latin typeface="Times New Roman"/>
                <a:cs typeface="Times New Roman"/>
              </a:rPr>
              <a:t>only</a:t>
            </a:r>
            <a:r>
              <a:rPr sz="1200" spc="-30" dirty="0">
                <a:latin typeface="Times New Roman"/>
                <a:cs typeface="Times New Roman"/>
              </a:rPr>
              <a:t> </a:t>
            </a:r>
            <a:r>
              <a:rPr sz="1200" dirty="0">
                <a:latin typeface="Times New Roman"/>
                <a:cs typeface="Times New Roman"/>
              </a:rPr>
              <a:t>one</a:t>
            </a:r>
            <a:r>
              <a:rPr sz="1200" spc="-35" dirty="0">
                <a:latin typeface="Times New Roman"/>
                <a:cs typeface="Times New Roman"/>
              </a:rPr>
              <a:t> </a:t>
            </a:r>
            <a:r>
              <a:rPr sz="1200" dirty="0">
                <a:latin typeface="Times New Roman"/>
                <a:cs typeface="Times New Roman"/>
              </a:rPr>
              <a:t>emergency</a:t>
            </a:r>
            <a:r>
              <a:rPr sz="1200" spc="-30" dirty="0">
                <a:latin typeface="Times New Roman"/>
                <a:cs typeface="Times New Roman"/>
              </a:rPr>
              <a:t> </a:t>
            </a:r>
            <a:r>
              <a:rPr sz="1200" dirty="0">
                <a:latin typeface="Times New Roman"/>
                <a:cs typeface="Times New Roman"/>
              </a:rPr>
              <a:t>contact</a:t>
            </a:r>
            <a:r>
              <a:rPr sz="1200" spc="-30" dirty="0">
                <a:latin typeface="Times New Roman"/>
                <a:cs typeface="Times New Roman"/>
              </a:rPr>
              <a:t> </a:t>
            </a:r>
            <a:r>
              <a:rPr sz="1200" dirty="0">
                <a:latin typeface="Times New Roman"/>
                <a:cs typeface="Times New Roman"/>
              </a:rPr>
              <a:t>is</a:t>
            </a:r>
            <a:r>
              <a:rPr sz="1200" spc="-30" dirty="0">
                <a:latin typeface="Times New Roman"/>
                <a:cs typeface="Times New Roman"/>
              </a:rPr>
              <a:t> </a:t>
            </a:r>
            <a:r>
              <a:rPr sz="1200" dirty="0">
                <a:latin typeface="Times New Roman"/>
                <a:cs typeface="Times New Roman"/>
              </a:rPr>
              <a:t>required,</a:t>
            </a:r>
            <a:r>
              <a:rPr sz="1200" spc="-30" dirty="0">
                <a:latin typeface="Times New Roman"/>
                <a:cs typeface="Times New Roman"/>
              </a:rPr>
              <a:t> </a:t>
            </a:r>
            <a:r>
              <a:rPr sz="1200" dirty="0">
                <a:latin typeface="Times New Roman"/>
                <a:cs typeface="Times New Roman"/>
              </a:rPr>
              <a:t>it</a:t>
            </a:r>
            <a:r>
              <a:rPr sz="1200" spc="-30" dirty="0">
                <a:latin typeface="Times New Roman"/>
                <a:cs typeface="Times New Roman"/>
              </a:rPr>
              <a:t> </a:t>
            </a:r>
            <a:r>
              <a:rPr sz="1200" dirty="0">
                <a:latin typeface="Times New Roman"/>
                <a:cs typeface="Times New Roman"/>
              </a:rPr>
              <a:t>is</a:t>
            </a:r>
            <a:r>
              <a:rPr sz="1200" spc="-30" dirty="0">
                <a:latin typeface="Times New Roman"/>
                <a:cs typeface="Times New Roman"/>
              </a:rPr>
              <a:t> </a:t>
            </a:r>
            <a:r>
              <a:rPr sz="1200" dirty="0">
                <a:latin typeface="Times New Roman"/>
                <a:cs typeface="Times New Roman"/>
              </a:rPr>
              <a:t>highly</a:t>
            </a:r>
            <a:r>
              <a:rPr sz="1200" spc="-30" dirty="0">
                <a:latin typeface="Times New Roman"/>
                <a:cs typeface="Times New Roman"/>
              </a:rPr>
              <a:t> </a:t>
            </a:r>
            <a:r>
              <a:rPr sz="1200" dirty="0">
                <a:latin typeface="Times New Roman"/>
                <a:cs typeface="Times New Roman"/>
              </a:rPr>
              <a:t>preferred</a:t>
            </a:r>
            <a:r>
              <a:rPr sz="1200" spc="-25"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dirty="0">
                <a:latin typeface="Times New Roman"/>
                <a:cs typeface="Times New Roman"/>
              </a:rPr>
              <a:t>provide</a:t>
            </a:r>
            <a:r>
              <a:rPr sz="1200" spc="-35" dirty="0">
                <a:latin typeface="Times New Roman"/>
                <a:cs typeface="Times New Roman"/>
              </a:rPr>
              <a:t> </a:t>
            </a:r>
            <a:r>
              <a:rPr sz="1200" spc="-50" dirty="0">
                <a:latin typeface="Times New Roman"/>
                <a:cs typeface="Times New Roman"/>
              </a:rPr>
              <a:t>a </a:t>
            </a:r>
            <a:r>
              <a:rPr sz="1200" dirty="0">
                <a:latin typeface="Times New Roman"/>
                <a:cs typeface="Times New Roman"/>
              </a:rPr>
              <a:t>secondary</a:t>
            </a:r>
            <a:r>
              <a:rPr sz="1200" spc="-40" dirty="0">
                <a:latin typeface="Times New Roman"/>
                <a:cs typeface="Times New Roman"/>
              </a:rPr>
              <a:t> </a:t>
            </a:r>
            <a:r>
              <a:rPr sz="1200" spc="-10" dirty="0">
                <a:latin typeface="Times New Roman"/>
                <a:cs typeface="Times New Roman"/>
              </a:rPr>
              <a:t>contact.</a:t>
            </a:r>
            <a:endParaRPr sz="1200" dirty="0">
              <a:latin typeface="Times New Roman"/>
              <a:cs typeface="Times New Roman"/>
            </a:endParaRPr>
          </a:p>
          <a:p>
            <a:pPr marL="469265" indent="-227965">
              <a:lnSpc>
                <a:spcPct val="100000"/>
              </a:lnSpc>
              <a:spcBef>
                <a:spcPts val="960"/>
              </a:spcBef>
              <a:buFont typeface="Times New Roman"/>
              <a:buChar char="•"/>
              <a:tabLst>
                <a:tab pos="469265" algn="l"/>
              </a:tabLst>
            </a:pPr>
            <a:r>
              <a:rPr sz="1200" b="1" dirty="0">
                <a:latin typeface="Times New Roman"/>
                <a:cs typeface="Times New Roman"/>
              </a:rPr>
              <a:t>Relationship</a:t>
            </a:r>
            <a:r>
              <a:rPr sz="1200" dirty="0">
                <a:latin typeface="Times New Roman"/>
                <a:cs typeface="Times New Roman"/>
              </a:rPr>
              <a:t>:</a:t>
            </a:r>
            <a:r>
              <a:rPr sz="1200" spc="-50" dirty="0">
                <a:latin typeface="Times New Roman"/>
                <a:cs typeface="Times New Roman"/>
              </a:rPr>
              <a:t> </a:t>
            </a:r>
            <a:r>
              <a:rPr sz="1200" dirty="0">
                <a:latin typeface="Times New Roman"/>
                <a:cs typeface="Times New Roman"/>
              </a:rPr>
              <a:t>Select</a:t>
            </a:r>
            <a:r>
              <a:rPr sz="1200" spc="-40" dirty="0">
                <a:latin typeface="Times New Roman"/>
                <a:cs typeface="Times New Roman"/>
              </a:rPr>
              <a:t> </a:t>
            </a:r>
            <a:r>
              <a:rPr sz="1200" dirty="0">
                <a:latin typeface="Times New Roman"/>
                <a:cs typeface="Times New Roman"/>
              </a:rPr>
              <a:t>the</a:t>
            </a:r>
            <a:r>
              <a:rPr sz="1200" spc="-45" dirty="0">
                <a:latin typeface="Times New Roman"/>
                <a:cs typeface="Times New Roman"/>
              </a:rPr>
              <a:t> </a:t>
            </a:r>
            <a:r>
              <a:rPr sz="1200" dirty="0">
                <a:latin typeface="Times New Roman"/>
                <a:cs typeface="Times New Roman"/>
              </a:rPr>
              <a:t>relationship</a:t>
            </a:r>
            <a:r>
              <a:rPr sz="1200" spc="-45" dirty="0">
                <a:latin typeface="Times New Roman"/>
                <a:cs typeface="Times New Roman"/>
              </a:rPr>
              <a:t> </a:t>
            </a:r>
            <a:r>
              <a:rPr sz="1200" dirty="0">
                <a:latin typeface="Times New Roman"/>
                <a:cs typeface="Times New Roman"/>
              </a:rPr>
              <a:t>of</a:t>
            </a:r>
            <a:r>
              <a:rPr sz="1200" spc="-45" dirty="0">
                <a:latin typeface="Times New Roman"/>
                <a:cs typeface="Times New Roman"/>
              </a:rPr>
              <a:t> </a:t>
            </a:r>
            <a:r>
              <a:rPr sz="1200" dirty="0">
                <a:latin typeface="Times New Roman"/>
                <a:cs typeface="Times New Roman"/>
              </a:rPr>
              <a:t>your</a:t>
            </a:r>
            <a:r>
              <a:rPr sz="1200" spc="-45" dirty="0">
                <a:latin typeface="Times New Roman"/>
                <a:cs typeface="Times New Roman"/>
              </a:rPr>
              <a:t> </a:t>
            </a:r>
            <a:r>
              <a:rPr sz="1200" dirty="0">
                <a:latin typeface="Times New Roman"/>
                <a:cs typeface="Times New Roman"/>
              </a:rPr>
              <a:t>secondary</a:t>
            </a:r>
            <a:r>
              <a:rPr sz="1200" spc="-40" dirty="0">
                <a:latin typeface="Times New Roman"/>
                <a:cs typeface="Times New Roman"/>
              </a:rPr>
              <a:t> </a:t>
            </a:r>
            <a:r>
              <a:rPr sz="1200" dirty="0">
                <a:latin typeface="Times New Roman"/>
                <a:cs typeface="Times New Roman"/>
              </a:rPr>
              <a:t>emergency</a:t>
            </a:r>
            <a:r>
              <a:rPr sz="1200" spc="-40" dirty="0">
                <a:latin typeface="Times New Roman"/>
                <a:cs typeface="Times New Roman"/>
              </a:rPr>
              <a:t> </a:t>
            </a:r>
            <a:r>
              <a:rPr sz="1200" spc="-10" dirty="0">
                <a:latin typeface="Times New Roman"/>
                <a:cs typeface="Times New Roman"/>
              </a:rPr>
              <a:t>contact.</a:t>
            </a:r>
            <a:endParaRPr sz="1200" dirty="0">
              <a:latin typeface="Times New Roman"/>
              <a:cs typeface="Times New Roman"/>
            </a:endParaRPr>
          </a:p>
          <a:p>
            <a:pPr marL="469265" indent="-227965">
              <a:lnSpc>
                <a:spcPct val="100000"/>
              </a:lnSpc>
              <a:spcBef>
                <a:spcPts val="960"/>
              </a:spcBef>
              <a:buFont typeface="Times New Roman"/>
              <a:buChar char="•"/>
              <a:tabLst>
                <a:tab pos="469265" algn="l"/>
              </a:tabLst>
            </a:pPr>
            <a:r>
              <a:rPr sz="1200" b="1" dirty="0">
                <a:latin typeface="Times New Roman"/>
                <a:cs typeface="Times New Roman"/>
              </a:rPr>
              <a:t>Name</a:t>
            </a:r>
            <a:r>
              <a:rPr sz="1200" dirty="0">
                <a:latin typeface="Times New Roman"/>
                <a:cs typeface="Times New Roman"/>
              </a:rPr>
              <a:t>:</a:t>
            </a:r>
            <a:r>
              <a:rPr sz="1200" spc="-25" dirty="0">
                <a:latin typeface="Times New Roman"/>
                <a:cs typeface="Times New Roman"/>
              </a:rPr>
              <a:t> </a:t>
            </a:r>
            <a:r>
              <a:rPr sz="1200" dirty="0">
                <a:latin typeface="Times New Roman"/>
                <a:cs typeface="Times New Roman"/>
              </a:rPr>
              <a:t>Enter</a:t>
            </a:r>
            <a:r>
              <a:rPr sz="1200" spc="-25"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b="1" dirty="0">
                <a:latin typeface="Times New Roman"/>
                <a:cs typeface="Times New Roman"/>
              </a:rPr>
              <a:t>First</a:t>
            </a:r>
            <a:r>
              <a:rPr sz="1200" b="1" spc="-25" dirty="0">
                <a:latin typeface="Times New Roman"/>
                <a:cs typeface="Times New Roman"/>
              </a:rPr>
              <a:t> </a:t>
            </a:r>
            <a:r>
              <a:rPr sz="1200" b="1" dirty="0">
                <a:latin typeface="Times New Roman"/>
                <a:cs typeface="Times New Roman"/>
              </a:rPr>
              <a:t>Name</a:t>
            </a:r>
            <a:r>
              <a:rPr sz="1200" b="1" spc="-30" dirty="0">
                <a:latin typeface="Times New Roman"/>
                <a:cs typeface="Times New Roman"/>
              </a:rPr>
              <a:t> </a:t>
            </a:r>
            <a:r>
              <a:rPr sz="1200" dirty="0">
                <a:latin typeface="Times New Roman"/>
                <a:cs typeface="Times New Roman"/>
              </a:rPr>
              <a:t>and</a:t>
            </a:r>
            <a:r>
              <a:rPr sz="1200" spc="-20" dirty="0">
                <a:latin typeface="Times New Roman"/>
                <a:cs typeface="Times New Roman"/>
              </a:rPr>
              <a:t> </a:t>
            </a:r>
            <a:r>
              <a:rPr sz="1200" b="1" dirty="0">
                <a:latin typeface="Times New Roman"/>
                <a:cs typeface="Times New Roman"/>
              </a:rPr>
              <a:t>Last</a:t>
            </a:r>
            <a:r>
              <a:rPr sz="1200" b="1" spc="-25" dirty="0">
                <a:latin typeface="Times New Roman"/>
                <a:cs typeface="Times New Roman"/>
              </a:rPr>
              <a:t> </a:t>
            </a:r>
            <a:r>
              <a:rPr sz="1200" b="1" spc="-20" dirty="0">
                <a:latin typeface="Times New Roman"/>
                <a:cs typeface="Times New Roman"/>
              </a:rPr>
              <a:t>Name</a:t>
            </a:r>
            <a:r>
              <a:rPr sz="1200" spc="-20" dirty="0">
                <a:latin typeface="Times New Roman"/>
                <a:cs typeface="Times New Roman"/>
              </a:rPr>
              <a:t>.</a:t>
            </a:r>
            <a:endParaRPr sz="1200" dirty="0">
              <a:latin typeface="Times New Roman"/>
              <a:cs typeface="Times New Roman"/>
            </a:endParaRPr>
          </a:p>
          <a:p>
            <a:pPr marL="469265" indent="-227965">
              <a:lnSpc>
                <a:spcPct val="100000"/>
              </a:lnSpc>
              <a:spcBef>
                <a:spcPts val="960"/>
              </a:spcBef>
              <a:buFont typeface="Times New Roman"/>
              <a:buChar char="•"/>
              <a:tabLst>
                <a:tab pos="469265" algn="l"/>
              </a:tabLst>
            </a:pPr>
            <a:r>
              <a:rPr sz="1200" b="1" dirty="0">
                <a:latin typeface="Times New Roman"/>
                <a:cs typeface="Times New Roman"/>
              </a:rPr>
              <a:t>Address</a:t>
            </a:r>
            <a:r>
              <a:rPr sz="1200" dirty="0">
                <a:latin typeface="Times New Roman"/>
                <a:cs typeface="Times New Roman"/>
              </a:rPr>
              <a:t>:</a:t>
            </a:r>
            <a:r>
              <a:rPr sz="1200" spc="-35" dirty="0">
                <a:latin typeface="Times New Roman"/>
                <a:cs typeface="Times New Roman"/>
              </a:rPr>
              <a:t> </a:t>
            </a:r>
            <a:r>
              <a:rPr sz="1200" dirty="0">
                <a:latin typeface="Times New Roman"/>
                <a:cs typeface="Times New Roman"/>
              </a:rPr>
              <a:t>Provide</a:t>
            </a:r>
            <a:r>
              <a:rPr sz="1200" spc="-3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address,</a:t>
            </a:r>
            <a:r>
              <a:rPr sz="1200" spc="-35" dirty="0">
                <a:latin typeface="Times New Roman"/>
                <a:cs typeface="Times New Roman"/>
              </a:rPr>
              <a:t> </a:t>
            </a:r>
            <a:r>
              <a:rPr sz="1200" dirty="0">
                <a:latin typeface="Times New Roman"/>
                <a:cs typeface="Times New Roman"/>
              </a:rPr>
              <a:t>following</a:t>
            </a:r>
            <a:r>
              <a:rPr sz="1200" spc="-30"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dirty="0">
                <a:latin typeface="Times New Roman"/>
                <a:cs typeface="Times New Roman"/>
              </a:rPr>
              <a:t>same</a:t>
            </a:r>
            <a:r>
              <a:rPr sz="1200" spc="-25" dirty="0">
                <a:latin typeface="Times New Roman"/>
                <a:cs typeface="Times New Roman"/>
              </a:rPr>
              <a:t> </a:t>
            </a:r>
            <a:r>
              <a:rPr sz="1200" dirty="0">
                <a:latin typeface="Times New Roman"/>
                <a:cs typeface="Times New Roman"/>
              </a:rPr>
              <a:t>format</a:t>
            </a:r>
            <a:r>
              <a:rPr sz="1200" spc="-30" dirty="0">
                <a:latin typeface="Times New Roman"/>
                <a:cs typeface="Times New Roman"/>
              </a:rPr>
              <a:t> </a:t>
            </a:r>
            <a:r>
              <a:rPr sz="1200" dirty="0">
                <a:latin typeface="Times New Roman"/>
                <a:cs typeface="Times New Roman"/>
              </a:rPr>
              <a:t>as</a:t>
            </a:r>
            <a:r>
              <a:rPr sz="1200" spc="-30"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dirty="0">
                <a:latin typeface="Times New Roman"/>
                <a:cs typeface="Times New Roman"/>
              </a:rPr>
              <a:t>primary</a:t>
            </a:r>
            <a:r>
              <a:rPr sz="1200" spc="-30" dirty="0">
                <a:latin typeface="Times New Roman"/>
                <a:cs typeface="Times New Roman"/>
              </a:rPr>
              <a:t> </a:t>
            </a:r>
            <a:r>
              <a:rPr sz="1200" spc="-10" dirty="0">
                <a:latin typeface="Times New Roman"/>
                <a:cs typeface="Times New Roman"/>
              </a:rPr>
              <a:t>contact.</a:t>
            </a:r>
            <a:endParaRPr sz="1200" dirty="0">
              <a:latin typeface="Times New Roman"/>
              <a:cs typeface="Times New Roman"/>
            </a:endParaRPr>
          </a:p>
          <a:p>
            <a:pPr marL="469265" indent="-227965">
              <a:lnSpc>
                <a:spcPct val="100000"/>
              </a:lnSpc>
              <a:spcBef>
                <a:spcPts val="960"/>
              </a:spcBef>
              <a:buFont typeface="Times New Roman"/>
              <a:buChar char="•"/>
              <a:tabLst>
                <a:tab pos="469265" algn="l"/>
              </a:tabLst>
            </a:pPr>
            <a:r>
              <a:rPr sz="1200" b="1" dirty="0">
                <a:latin typeface="Times New Roman"/>
                <a:cs typeface="Times New Roman"/>
              </a:rPr>
              <a:t>Phone</a:t>
            </a:r>
            <a:r>
              <a:rPr sz="1200" b="1" spc="-35" dirty="0">
                <a:latin typeface="Times New Roman"/>
                <a:cs typeface="Times New Roman"/>
              </a:rPr>
              <a:t> </a:t>
            </a:r>
            <a:r>
              <a:rPr sz="1200" b="1" dirty="0">
                <a:latin typeface="Times New Roman"/>
                <a:cs typeface="Times New Roman"/>
              </a:rPr>
              <a:t>Number</a:t>
            </a:r>
            <a:r>
              <a:rPr sz="1200" dirty="0">
                <a:latin typeface="Times New Roman"/>
                <a:cs typeface="Times New Roman"/>
              </a:rPr>
              <a:t>:</a:t>
            </a:r>
            <a:r>
              <a:rPr sz="1200" spc="-25" dirty="0">
                <a:latin typeface="Times New Roman"/>
                <a:cs typeface="Times New Roman"/>
              </a:rPr>
              <a:t> </a:t>
            </a:r>
            <a:r>
              <a:rPr sz="1200" dirty="0">
                <a:latin typeface="Times New Roman"/>
                <a:cs typeface="Times New Roman"/>
              </a:rPr>
              <a:t>Enter</a:t>
            </a:r>
            <a:r>
              <a:rPr sz="1200" spc="-3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phone</a:t>
            </a:r>
            <a:r>
              <a:rPr sz="1200" spc="-30" dirty="0">
                <a:latin typeface="Times New Roman"/>
                <a:cs typeface="Times New Roman"/>
              </a:rPr>
              <a:t> </a:t>
            </a:r>
            <a:r>
              <a:rPr sz="1200" dirty="0">
                <a:latin typeface="Times New Roman"/>
                <a:cs typeface="Times New Roman"/>
              </a:rPr>
              <a:t>number</a:t>
            </a:r>
            <a:r>
              <a:rPr sz="1200" spc="-20" dirty="0">
                <a:latin typeface="Times New Roman"/>
                <a:cs typeface="Times New Roman"/>
              </a:rPr>
              <a:t> </a:t>
            </a:r>
            <a:r>
              <a:rPr sz="1200" dirty="0">
                <a:latin typeface="Times New Roman"/>
                <a:cs typeface="Times New Roman"/>
              </a:rPr>
              <a:t>and</a:t>
            </a:r>
            <a:r>
              <a:rPr sz="1200" spc="-25" dirty="0">
                <a:latin typeface="Times New Roman"/>
                <a:cs typeface="Times New Roman"/>
              </a:rPr>
              <a:t> </a:t>
            </a:r>
            <a:r>
              <a:rPr sz="1200" dirty="0">
                <a:latin typeface="Times New Roman"/>
                <a:cs typeface="Times New Roman"/>
              </a:rPr>
              <a:t>select</a:t>
            </a:r>
            <a:r>
              <a:rPr sz="1200" spc="-2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b="1" spc="-10" dirty="0">
                <a:latin typeface="Times New Roman"/>
                <a:cs typeface="Times New Roman"/>
              </a:rPr>
              <a:t>Type</a:t>
            </a:r>
            <a:r>
              <a:rPr sz="1200" spc="-10" dirty="0">
                <a:latin typeface="Times New Roman"/>
                <a:cs typeface="Times New Roman"/>
              </a:rPr>
              <a:t>.</a:t>
            </a:r>
            <a:endParaRPr sz="1200" dirty="0">
              <a:latin typeface="Times New Roman"/>
              <a:cs typeface="Times New Roman"/>
            </a:endParaRPr>
          </a:p>
          <a:p>
            <a:pPr marL="469900" marR="574675" indent="-228600">
              <a:lnSpc>
                <a:spcPct val="110800"/>
              </a:lnSpc>
              <a:spcBef>
                <a:spcPts val="805"/>
              </a:spcBef>
              <a:buFont typeface="Times New Roman"/>
              <a:buChar char="•"/>
              <a:tabLst>
                <a:tab pos="469900" algn="l"/>
              </a:tabLst>
            </a:pPr>
            <a:r>
              <a:rPr sz="1200" b="1" spc="-10" dirty="0">
                <a:latin typeface="Times New Roman"/>
                <a:cs typeface="Times New Roman"/>
              </a:rPr>
              <a:t>Email</a:t>
            </a:r>
            <a:r>
              <a:rPr sz="1200" b="1" spc="-70" dirty="0">
                <a:latin typeface="Times New Roman"/>
                <a:cs typeface="Times New Roman"/>
              </a:rPr>
              <a:t> </a:t>
            </a:r>
            <a:r>
              <a:rPr sz="1200" b="1" dirty="0">
                <a:latin typeface="Times New Roman"/>
                <a:cs typeface="Times New Roman"/>
              </a:rPr>
              <a:t>Address</a:t>
            </a:r>
            <a:r>
              <a:rPr sz="1200" b="1" spc="-45" dirty="0">
                <a:latin typeface="Times New Roman"/>
                <a:cs typeface="Times New Roman"/>
              </a:rPr>
              <a:t> </a:t>
            </a:r>
            <a:r>
              <a:rPr sz="1200" dirty="0">
                <a:latin typeface="Times New Roman"/>
                <a:cs typeface="Times New Roman"/>
              </a:rPr>
              <a:t>(optional):</a:t>
            </a:r>
            <a:r>
              <a:rPr sz="1200" spc="-20" dirty="0">
                <a:latin typeface="Times New Roman"/>
                <a:cs typeface="Times New Roman"/>
              </a:rPr>
              <a:t> </a:t>
            </a:r>
            <a:r>
              <a:rPr sz="1200" dirty="0">
                <a:latin typeface="Times New Roman"/>
                <a:cs typeface="Times New Roman"/>
              </a:rPr>
              <a:t>If</a:t>
            </a:r>
            <a:r>
              <a:rPr sz="1200" spc="-30" dirty="0">
                <a:latin typeface="Times New Roman"/>
                <a:cs typeface="Times New Roman"/>
              </a:rPr>
              <a:t> </a:t>
            </a:r>
            <a:r>
              <a:rPr sz="1200" spc="-10" dirty="0">
                <a:latin typeface="Times New Roman"/>
                <a:cs typeface="Times New Roman"/>
              </a:rPr>
              <a:t>available,</a:t>
            </a:r>
            <a:r>
              <a:rPr sz="1200" spc="-25" dirty="0">
                <a:latin typeface="Times New Roman"/>
                <a:cs typeface="Times New Roman"/>
              </a:rPr>
              <a:t> </a:t>
            </a:r>
            <a:r>
              <a:rPr sz="1200" dirty="0">
                <a:latin typeface="Times New Roman"/>
                <a:cs typeface="Times New Roman"/>
              </a:rPr>
              <a:t>include</a:t>
            </a:r>
            <a:r>
              <a:rPr sz="1200" spc="-25" dirty="0">
                <a:latin typeface="Times New Roman"/>
                <a:cs typeface="Times New Roman"/>
              </a:rPr>
              <a:t> </a:t>
            </a:r>
            <a:r>
              <a:rPr sz="1200" dirty="0">
                <a:latin typeface="Times New Roman"/>
                <a:cs typeface="Times New Roman"/>
              </a:rPr>
              <a:t>an</a:t>
            </a:r>
            <a:r>
              <a:rPr sz="1200" spc="-15" dirty="0">
                <a:latin typeface="Times New Roman"/>
                <a:cs typeface="Times New Roman"/>
              </a:rPr>
              <a:t> </a:t>
            </a:r>
            <a:r>
              <a:rPr sz="1200" dirty="0">
                <a:latin typeface="Times New Roman"/>
                <a:cs typeface="Times New Roman"/>
              </a:rPr>
              <a:t>email</a:t>
            </a:r>
            <a:r>
              <a:rPr sz="1200" spc="-25" dirty="0">
                <a:latin typeface="Times New Roman"/>
                <a:cs typeface="Times New Roman"/>
              </a:rPr>
              <a:t> </a:t>
            </a:r>
            <a:r>
              <a:rPr sz="1200" dirty="0">
                <a:latin typeface="Times New Roman"/>
                <a:cs typeface="Times New Roman"/>
              </a:rPr>
              <a:t>address</a:t>
            </a:r>
            <a:r>
              <a:rPr sz="1200" spc="-25" dirty="0">
                <a:latin typeface="Times New Roman"/>
                <a:cs typeface="Times New Roman"/>
              </a:rPr>
              <a:t> </a:t>
            </a:r>
            <a:r>
              <a:rPr sz="1200" dirty="0">
                <a:latin typeface="Times New Roman"/>
                <a:cs typeface="Times New Roman"/>
              </a:rPr>
              <a:t>for</a:t>
            </a:r>
            <a:r>
              <a:rPr sz="1200" spc="-25" dirty="0">
                <a:latin typeface="Times New Roman"/>
                <a:cs typeface="Times New Roman"/>
              </a:rPr>
              <a:t> the </a:t>
            </a:r>
            <a:r>
              <a:rPr sz="1200" dirty="0">
                <a:latin typeface="Times New Roman"/>
                <a:cs typeface="Times New Roman"/>
              </a:rPr>
              <a:t>secondary</a:t>
            </a:r>
            <a:r>
              <a:rPr sz="1200" spc="-40" dirty="0">
                <a:latin typeface="Times New Roman"/>
                <a:cs typeface="Times New Roman"/>
              </a:rPr>
              <a:t> </a:t>
            </a:r>
            <a:r>
              <a:rPr sz="1200" spc="-10" dirty="0">
                <a:latin typeface="Times New Roman"/>
                <a:cs typeface="Times New Roman"/>
              </a:rPr>
              <a:t>contact.</a:t>
            </a:r>
            <a:endParaRPr sz="1200" dirty="0">
              <a:latin typeface="Times New Roman"/>
              <a:cs typeface="Times New Roman"/>
            </a:endParaRPr>
          </a:p>
          <a:p>
            <a:pPr marL="12700">
              <a:lnSpc>
                <a:spcPct val="100000"/>
              </a:lnSpc>
              <a:spcBef>
                <a:spcPts val="960"/>
              </a:spcBef>
            </a:pPr>
            <a:r>
              <a:rPr sz="1200" b="1" dirty="0">
                <a:latin typeface="Times New Roman"/>
                <a:cs typeface="Times New Roman"/>
              </a:rPr>
              <a:t>Update</a:t>
            </a:r>
            <a:r>
              <a:rPr sz="1200" b="1" spc="-25" dirty="0">
                <a:latin typeface="Times New Roman"/>
                <a:cs typeface="Times New Roman"/>
              </a:rPr>
              <a:t> </a:t>
            </a:r>
            <a:r>
              <a:rPr sz="1200" b="1" dirty="0">
                <a:latin typeface="Times New Roman"/>
                <a:cs typeface="Times New Roman"/>
              </a:rPr>
              <a:t>&amp;</a:t>
            </a:r>
            <a:r>
              <a:rPr sz="1200" b="1" spc="-40" dirty="0">
                <a:latin typeface="Times New Roman"/>
                <a:cs typeface="Times New Roman"/>
              </a:rPr>
              <a:t> </a:t>
            </a:r>
            <a:r>
              <a:rPr sz="1200" b="1" spc="-10" dirty="0">
                <a:latin typeface="Times New Roman"/>
                <a:cs typeface="Times New Roman"/>
              </a:rPr>
              <a:t>Verify</a:t>
            </a:r>
            <a:endParaRPr sz="1200" dirty="0">
              <a:latin typeface="Times New Roman"/>
              <a:cs typeface="Times New Roman"/>
            </a:endParaRPr>
          </a:p>
          <a:p>
            <a:pPr marL="469900" marR="209550" indent="-228600" algn="just">
              <a:lnSpc>
                <a:spcPct val="110800"/>
              </a:lnSpc>
              <a:spcBef>
                <a:spcPts val="805"/>
              </a:spcBef>
              <a:buChar char="•"/>
              <a:tabLst>
                <a:tab pos="469900" algn="l"/>
              </a:tabLst>
            </a:pPr>
            <a:r>
              <a:rPr sz="1200" dirty="0">
                <a:latin typeface="Times New Roman"/>
                <a:cs typeface="Times New Roman"/>
              </a:rPr>
              <a:t>Once</a:t>
            </a:r>
            <a:r>
              <a:rPr sz="1200" spc="-35" dirty="0">
                <a:latin typeface="Times New Roman"/>
                <a:cs typeface="Times New Roman"/>
              </a:rPr>
              <a:t> </a:t>
            </a:r>
            <a:r>
              <a:rPr sz="1200" dirty="0">
                <a:latin typeface="Times New Roman"/>
                <a:cs typeface="Times New Roman"/>
              </a:rPr>
              <a:t>you</a:t>
            </a:r>
            <a:r>
              <a:rPr sz="1200" spc="-30" dirty="0">
                <a:latin typeface="Times New Roman"/>
                <a:cs typeface="Times New Roman"/>
              </a:rPr>
              <a:t> </a:t>
            </a:r>
            <a:r>
              <a:rPr sz="1200" dirty="0">
                <a:latin typeface="Times New Roman"/>
                <a:cs typeface="Times New Roman"/>
              </a:rPr>
              <a:t>have</a:t>
            </a:r>
            <a:r>
              <a:rPr sz="1200" spc="-35" dirty="0">
                <a:latin typeface="Times New Roman"/>
                <a:cs typeface="Times New Roman"/>
              </a:rPr>
              <a:t> </a:t>
            </a:r>
            <a:r>
              <a:rPr sz="1200" dirty="0">
                <a:latin typeface="Times New Roman"/>
                <a:cs typeface="Times New Roman"/>
              </a:rPr>
              <a:t>entered</a:t>
            </a:r>
            <a:r>
              <a:rPr sz="1200" spc="-25" dirty="0">
                <a:latin typeface="Times New Roman"/>
                <a:cs typeface="Times New Roman"/>
              </a:rPr>
              <a:t> </a:t>
            </a:r>
            <a:r>
              <a:rPr sz="1200" dirty="0">
                <a:latin typeface="Times New Roman"/>
                <a:cs typeface="Times New Roman"/>
              </a:rPr>
              <a:t>all</a:t>
            </a:r>
            <a:r>
              <a:rPr sz="1200" spc="-30" dirty="0">
                <a:latin typeface="Times New Roman"/>
                <a:cs typeface="Times New Roman"/>
              </a:rPr>
              <a:t> </a:t>
            </a:r>
            <a:r>
              <a:rPr sz="1200" dirty="0">
                <a:latin typeface="Times New Roman"/>
                <a:cs typeface="Times New Roman"/>
              </a:rPr>
              <a:t>required</a:t>
            </a:r>
            <a:r>
              <a:rPr sz="1200" spc="-30" dirty="0">
                <a:latin typeface="Times New Roman"/>
                <a:cs typeface="Times New Roman"/>
              </a:rPr>
              <a:t> </a:t>
            </a:r>
            <a:r>
              <a:rPr sz="1200" dirty="0">
                <a:latin typeface="Times New Roman"/>
                <a:cs typeface="Times New Roman"/>
              </a:rPr>
              <a:t>and</a:t>
            </a:r>
            <a:r>
              <a:rPr sz="1200" spc="-25" dirty="0">
                <a:latin typeface="Times New Roman"/>
                <a:cs typeface="Times New Roman"/>
              </a:rPr>
              <a:t> </a:t>
            </a:r>
            <a:r>
              <a:rPr sz="1200" dirty="0">
                <a:latin typeface="Times New Roman"/>
                <a:cs typeface="Times New Roman"/>
              </a:rPr>
              <a:t>optional</a:t>
            </a:r>
            <a:r>
              <a:rPr sz="1200" spc="-30" dirty="0">
                <a:latin typeface="Times New Roman"/>
                <a:cs typeface="Times New Roman"/>
              </a:rPr>
              <a:t> </a:t>
            </a:r>
            <a:r>
              <a:rPr sz="1200" dirty="0">
                <a:latin typeface="Times New Roman"/>
                <a:cs typeface="Times New Roman"/>
              </a:rPr>
              <a:t>information,</a:t>
            </a:r>
            <a:r>
              <a:rPr sz="1200" spc="-30" dirty="0">
                <a:latin typeface="Times New Roman"/>
                <a:cs typeface="Times New Roman"/>
              </a:rPr>
              <a:t> </a:t>
            </a:r>
            <a:r>
              <a:rPr sz="1200" dirty="0">
                <a:latin typeface="Times New Roman"/>
                <a:cs typeface="Times New Roman"/>
              </a:rPr>
              <a:t>click</a:t>
            </a:r>
            <a:r>
              <a:rPr sz="1200" spc="-30" dirty="0">
                <a:latin typeface="Times New Roman"/>
                <a:cs typeface="Times New Roman"/>
              </a:rPr>
              <a:t> </a:t>
            </a:r>
            <a:r>
              <a:rPr sz="1200" b="1" dirty="0">
                <a:latin typeface="Times New Roman"/>
                <a:cs typeface="Times New Roman"/>
              </a:rPr>
              <a:t>Update</a:t>
            </a:r>
            <a:r>
              <a:rPr sz="1200" b="1" spc="-25" dirty="0">
                <a:latin typeface="Times New Roman"/>
                <a:cs typeface="Times New Roman"/>
              </a:rPr>
              <a:t> </a:t>
            </a:r>
            <a:r>
              <a:rPr sz="1200" b="1" spc="-50" dirty="0">
                <a:latin typeface="Times New Roman"/>
                <a:cs typeface="Times New Roman"/>
              </a:rPr>
              <a:t>&amp; </a:t>
            </a:r>
            <a:r>
              <a:rPr sz="1200" b="1" spc="-20" dirty="0">
                <a:latin typeface="Times New Roman"/>
                <a:cs typeface="Times New Roman"/>
              </a:rPr>
              <a:t>Verify</a:t>
            </a:r>
            <a:r>
              <a:rPr sz="1200" b="1" spc="-15" dirty="0">
                <a:latin typeface="Times New Roman"/>
                <a:cs typeface="Times New Roman"/>
              </a:rPr>
              <a:t> </a:t>
            </a:r>
            <a:r>
              <a:rPr sz="1200" dirty="0">
                <a:latin typeface="Times New Roman"/>
                <a:cs typeface="Times New Roman"/>
              </a:rPr>
              <a:t>to</a:t>
            </a:r>
            <a:r>
              <a:rPr sz="1200" spc="-15" dirty="0">
                <a:latin typeface="Times New Roman"/>
                <a:cs typeface="Times New Roman"/>
              </a:rPr>
              <a:t> </a:t>
            </a:r>
            <a:r>
              <a:rPr sz="1200" dirty="0">
                <a:latin typeface="Times New Roman"/>
                <a:cs typeface="Times New Roman"/>
              </a:rPr>
              <a:t>save</a:t>
            </a:r>
            <a:r>
              <a:rPr sz="1200" spc="-20" dirty="0">
                <a:latin typeface="Times New Roman"/>
                <a:cs typeface="Times New Roman"/>
              </a:rPr>
              <a:t> </a:t>
            </a:r>
            <a:r>
              <a:rPr sz="1200" dirty="0">
                <a:latin typeface="Times New Roman"/>
                <a:cs typeface="Times New Roman"/>
              </a:rPr>
              <a:t>your</a:t>
            </a:r>
            <a:r>
              <a:rPr sz="1200" spc="-20" dirty="0">
                <a:latin typeface="Times New Roman"/>
                <a:cs typeface="Times New Roman"/>
              </a:rPr>
              <a:t> </a:t>
            </a:r>
            <a:r>
              <a:rPr sz="1200" spc="-10" dirty="0">
                <a:latin typeface="Times New Roman"/>
                <a:cs typeface="Times New Roman"/>
              </a:rPr>
              <a:t>emergency</a:t>
            </a:r>
            <a:r>
              <a:rPr sz="1200" spc="-15" dirty="0">
                <a:latin typeface="Times New Roman"/>
                <a:cs typeface="Times New Roman"/>
              </a:rPr>
              <a:t> </a:t>
            </a:r>
            <a:r>
              <a:rPr sz="1200" dirty="0">
                <a:latin typeface="Times New Roman"/>
                <a:cs typeface="Times New Roman"/>
              </a:rPr>
              <a:t>contact</a:t>
            </a:r>
            <a:r>
              <a:rPr sz="1200" spc="-15" dirty="0">
                <a:latin typeface="Times New Roman"/>
                <a:cs typeface="Times New Roman"/>
              </a:rPr>
              <a:t> </a:t>
            </a:r>
            <a:r>
              <a:rPr sz="1200" spc="-10" dirty="0">
                <a:latin typeface="Times New Roman"/>
                <a:cs typeface="Times New Roman"/>
              </a:rPr>
              <a:t>details.</a:t>
            </a:r>
            <a:endParaRPr sz="1200" dirty="0">
              <a:latin typeface="Times New Roman"/>
              <a:cs typeface="Times New Roman"/>
            </a:endParaRPr>
          </a:p>
          <a:p>
            <a:pPr marL="469900" marR="388620" indent="-228600">
              <a:lnSpc>
                <a:spcPct val="110800"/>
              </a:lnSpc>
              <a:spcBef>
                <a:spcPts val="800"/>
              </a:spcBef>
              <a:buChar char="•"/>
              <a:tabLst>
                <a:tab pos="469900" algn="l"/>
              </a:tabLst>
            </a:pPr>
            <a:r>
              <a:rPr sz="1200" dirty="0">
                <a:latin typeface="Times New Roman"/>
                <a:cs typeface="Times New Roman"/>
              </a:rPr>
              <a:t>A</a:t>
            </a:r>
            <a:r>
              <a:rPr sz="1200" spc="-75" dirty="0">
                <a:latin typeface="Times New Roman"/>
                <a:cs typeface="Times New Roman"/>
              </a:rPr>
              <a:t> </a:t>
            </a:r>
            <a:r>
              <a:rPr sz="1200" dirty="0">
                <a:latin typeface="Times New Roman"/>
                <a:cs typeface="Times New Roman"/>
              </a:rPr>
              <a:t>checkmark</a:t>
            </a:r>
            <a:r>
              <a:rPr sz="1200" spc="-35" dirty="0">
                <a:latin typeface="Times New Roman"/>
                <a:cs typeface="Times New Roman"/>
              </a:rPr>
              <a:t> </a:t>
            </a:r>
            <a:r>
              <a:rPr sz="1200" dirty="0">
                <a:latin typeface="Times New Roman"/>
                <a:cs typeface="Times New Roman"/>
              </a:rPr>
              <a:t>will</a:t>
            </a:r>
            <a:r>
              <a:rPr sz="1200" spc="-30" dirty="0">
                <a:latin typeface="Times New Roman"/>
                <a:cs typeface="Times New Roman"/>
              </a:rPr>
              <a:t> </a:t>
            </a:r>
            <a:r>
              <a:rPr sz="1200" dirty="0">
                <a:latin typeface="Times New Roman"/>
                <a:cs typeface="Times New Roman"/>
              </a:rPr>
              <a:t>appear</a:t>
            </a:r>
            <a:r>
              <a:rPr sz="1200" spc="-25" dirty="0">
                <a:latin typeface="Times New Roman"/>
                <a:cs typeface="Times New Roman"/>
              </a:rPr>
              <a:t> </a:t>
            </a:r>
            <a:r>
              <a:rPr sz="1200" dirty="0">
                <a:latin typeface="Times New Roman"/>
                <a:cs typeface="Times New Roman"/>
              </a:rPr>
              <a:t>next</a:t>
            </a:r>
            <a:r>
              <a:rPr sz="1200" spc="-25" dirty="0">
                <a:latin typeface="Times New Roman"/>
                <a:cs typeface="Times New Roman"/>
              </a:rPr>
              <a:t> </a:t>
            </a:r>
            <a:r>
              <a:rPr sz="1200" dirty="0">
                <a:latin typeface="Times New Roman"/>
                <a:cs typeface="Times New Roman"/>
              </a:rPr>
              <a:t>to</a:t>
            </a:r>
            <a:r>
              <a:rPr sz="1200" spc="-35" dirty="0">
                <a:latin typeface="Times New Roman"/>
                <a:cs typeface="Times New Roman"/>
              </a:rPr>
              <a:t> </a:t>
            </a:r>
            <a:r>
              <a:rPr sz="1200" b="1" dirty="0">
                <a:latin typeface="Times New Roman"/>
                <a:cs typeface="Times New Roman"/>
              </a:rPr>
              <a:t>Emergency</a:t>
            </a:r>
            <a:r>
              <a:rPr sz="1200" b="1" spc="-30" dirty="0">
                <a:latin typeface="Times New Roman"/>
                <a:cs typeface="Times New Roman"/>
              </a:rPr>
              <a:t> </a:t>
            </a:r>
            <a:r>
              <a:rPr sz="1200" b="1" dirty="0">
                <a:latin typeface="Times New Roman"/>
                <a:cs typeface="Times New Roman"/>
              </a:rPr>
              <a:t>Contacts</a:t>
            </a:r>
            <a:r>
              <a:rPr sz="1200" b="1" spc="-30" dirty="0">
                <a:latin typeface="Times New Roman"/>
                <a:cs typeface="Times New Roman"/>
              </a:rPr>
              <a:t> </a:t>
            </a:r>
            <a:r>
              <a:rPr sz="1200" dirty="0">
                <a:latin typeface="Times New Roman"/>
                <a:cs typeface="Times New Roman"/>
              </a:rPr>
              <a:t>in</a:t>
            </a:r>
            <a:r>
              <a:rPr sz="1200" spc="-25" dirty="0">
                <a:latin typeface="Times New Roman"/>
                <a:cs typeface="Times New Roman"/>
              </a:rPr>
              <a:t> </a:t>
            </a:r>
            <a:r>
              <a:rPr sz="1200" dirty="0">
                <a:latin typeface="Times New Roman"/>
                <a:cs typeface="Times New Roman"/>
              </a:rPr>
              <a:t>your</a:t>
            </a:r>
            <a:r>
              <a:rPr sz="1200" spc="-35" dirty="0">
                <a:latin typeface="Times New Roman"/>
                <a:cs typeface="Times New Roman"/>
              </a:rPr>
              <a:t> </a:t>
            </a:r>
            <a:r>
              <a:rPr sz="1200" spc="-10" dirty="0">
                <a:latin typeface="Times New Roman"/>
                <a:cs typeface="Times New Roman"/>
              </a:rPr>
              <a:t>application </a:t>
            </a:r>
            <a:r>
              <a:rPr sz="1200" dirty="0">
                <a:latin typeface="Times New Roman"/>
                <a:cs typeface="Times New Roman"/>
              </a:rPr>
              <a:t>checklist,</a:t>
            </a:r>
            <a:r>
              <a:rPr sz="1200" spc="-30" dirty="0">
                <a:latin typeface="Times New Roman"/>
                <a:cs typeface="Times New Roman"/>
              </a:rPr>
              <a:t> </a:t>
            </a:r>
            <a:r>
              <a:rPr sz="1200" dirty="0">
                <a:latin typeface="Times New Roman"/>
                <a:cs typeface="Times New Roman"/>
              </a:rPr>
              <a:t>indicating</a:t>
            </a:r>
            <a:r>
              <a:rPr sz="1200" spc="-30" dirty="0">
                <a:latin typeface="Times New Roman"/>
                <a:cs typeface="Times New Roman"/>
              </a:rPr>
              <a:t> </a:t>
            </a:r>
            <a:r>
              <a:rPr sz="1200" dirty="0">
                <a:latin typeface="Times New Roman"/>
                <a:cs typeface="Times New Roman"/>
              </a:rPr>
              <a:t>that</a:t>
            </a:r>
            <a:r>
              <a:rPr sz="1200" spc="-30" dirty="0">
                <a:latin typeface="Times New Roman"/>
                <a:cs typeface="Times New Roman"/>
              </a:rPr>
              <a:t> </a:t>
            </a:r>
            <a:r>
              <a:rPr sz="1200" dirty="0">
                <a:latin typeface="Times New Roman"/>
                <a:cs typeface="Times New Roman"/>
              </a:rPr>
              <a:t>this</a:t>
            </a:r>
            <a:r>
              <a:rPr sz="1200" spc="-30" dirty="0">
                <a:latin typeface="Times New Roman"/>
                <a:cs typeface="Times New Roman"/>
              </a:rPr>
              <a:t> </a:t>
            </a:r>
            <a:r>
              <a:rPr sz="1200" dirty="0">
                <a:latin typeface="Times New Roman"/>
                <a:cs typeface="Times New Roman"/>
              </a:rPr>
              <a:t>section</a:t>
            </a:r>
            <a:r>
              <a:rPr sz="1200" spc="-25" dirty="0">
                <a:latin typeface="Times New Roman"/>
                <a:cs typeface="Times New Roman"/>
              </a:rPr>
              <a:t> </a:t>
            </a:r>
            <a:r>
              <a:rPr sz="1200" dirty="0">
                <a:latin typeface="Times New Roman"/>
                <a:cs typeface="Times New Roman"/>
              </a:rPr>
              <a:t>is</a:t>
            </a:r>
            <a:r>
              <a:rPr sz="1200" spc="-30" dirty="0">
                <a:latin typeface="Times New Roman"/>
                <a:cs typeface="Times New Roman"/>
              </a:rPr>
              <a:t> </a:t>
            </a:r>
            <a:r>
              <a:rPr sz="1200" spc="-10" dirty="0">
                <a:latin typeface="Times New Roman"/>
                <a:cs typeface="Times New Roman"/>
              </a:rPr>
              <a:t>complete.</a:t>
            </a:r>
            <a:endParaRPr sz="1200" dirty="0">
              <a:latin typeface="Times New Roman"/>
              <a:cs typeface="Times New Roman"/>
            </a:endParaRPr>
          </a:p>
        </p:txBody>
      </p:sp>
      <p:sp>
        <p:nvSpPr>
          <p:cNvPr id="3" name="object 4">
            <a:extLst>
              <a:ext uri="{FF2B5EF4-FFF2-40B4-BE49-F238E27FC236}">
                <a16:creationId xmlns:a16="http://schemas.microsoft.com/office/drawing/2014/main" id="{D4FA0C6E-B319-400A-F421-75EE0F618A3B}"/>
              </a:ext>
            </a:extLst>
          </p:cNvPr>
          <p:cNvSpPr txBox="1"/>
          <p:nvPr/>
        </p:nvSpPr>
        <p:spPr>
          <a:xfrm>
            <a:off x="849312" y="533400"/>
            <a:ext cx="3223895" cy="817880"/>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Step</a:t>
            </a:r>
            <a:r>
              <a:rPr sz="1200" spc="-20" dirty="0">
                <a:latin typeface="Times New Roman"/>
                <a:cs typeface="Times New Roman"/>
              </a:rPr>
              <a:t> </a:t>
            </a:r>
            <a:r>
              <a:rPr sz="1200" spc="-25" dirty="0">
                <a:latin typeface="Times New Roman"/>
                <a:cs typeface="Times New Roman"/>
              </a:rPr>
              <a:t>6:</a:t>
            </a:r>
            <a:endParaRPr sz="1200" dirty="0">
              <a:latin typeface="Times New Roman"/>
              <a:cs typeface="Times New Roman"/>
            </a:endParaRPr>
          </a:p>
          <a:p>
            <a:pPr marL="12700">
              <a:lnSpc>
                <a:spcPct val="100000"/>
              </a:lnSpc>
              <a:spcBef>
                <a:spcPts val="960"/>
              </a:spcBef>
            </a:pPr>
            <a:r>
              <a:rPr sz="1200" b="1" dirty="0">
                <a:latin typeface="Times New Roman"/>
                <a:cs typeface="Times New Roman"/>
              </a:rPr>
              <a:t>Emergency</a:t>
            </a:r>
            <a:r>
              <a:rPr sz="1200" b="1" spc="-65" dirty="0">
                <a:latin typeface="Times New Roman"/>
                <a:cs typeface="Times New Roman"/>
              </a:rPr>
              <a:t> </a:t>
            </a:r>
            <a:r>
              <a:rPr sz="1200" b="1" spc="-10" dirty="0">
                <a:latin typeface="Times New Roman"/>
                <a:cs typeface="Times New Roman"/>
              </a:rPr>
              <a:t>Contacts</a:t>
            </a:r>
            <a:endParaRPr sz="1200" dirty="0">
              <a:latin typeface="Times New Roman"/>
              <a:cs typeface="Times New Roman"/>
            </a:endParaRPr>
          </a:p>
          <a:p>
            <a:pPr marL="469265">
              <a:lnSpc>
                <a:spcPct val="100000"/>
              </a:lnSpc>
              <a:spcBef>
                <a:spcPts val="960"/>
              </a:spcBef>
            </a:pPr>
            <a:r>
              <a:rPr sz="1200" b="1" dirty="0">
                <a:latin typeface="Times New Roman"/>
                <a:cs typeface="Times New Roman"/>
              </a:rPr>
              <a:t>Access</a:t>
            </a:r>
            <a:r>
              <a:rPr sz="1200" b="1" spc="-30" dirty="0">
                <a:latin typeface="Times New Roman"/>
                <a:cs typeface="Times New Roman"/>
              </a:rPr>
              <a:t> </a:t>
            </a:r>
            <a:r>
              <a:rPr sz="1200" b="1" dirty="0">
                <a:latin typeface="Times New Roman"/>
                <a:cs typeface="Times New Roman"/>
              </a:rPr>
              <a:t>the</a:t>
            </a:r>
            <a:r>
              <a:rPr sz="1200" b="1" spc="-45" dirty="0">
                <a:latin typeface="Times New Roman"/>
                <a:cs typeface="Times New Roman"/>
              </a:rPr>
              <a:t> </a:t>
            </a:r>
            <a:r>
              <a:rPr sz="1200" b="1" dirty="0">
                <a:latin typeface="Times New Roman"/>
                <a:cs typeface="Times New Roman"/>
              </a:rPr>
              <a:t>"Emergency</a:t>
            </a:r>
            <a:r>
              <a:rPr sz="1200" b="1" spc="-25" dirty="0">
                <a:latin typeface="Times New Roman"/>
                <a:cs typeface="Times New Roman"/>
              </a:rPr>
              <a:t> </a:t>
            </a:r>
            <a:r>
              <a:rPr sz="1200" b="1" dirty="0">
                <a:latin typeface="Times New Roman"/>
                <a:cs typeface="Times New Roman"/>
              </a:rPr>
              <a:t>Contacts"</a:t>
            </a:r>
            <a:r>
              <a:rPr sz="1200" b="1" spc="-35" dirty="0">
                <a:latin typeface="Times New Roman"/>
                <a:cs typeface="Times New Roman"/>
              </a:rPr>
              <a:t> </a:t>
            </a:r>
            <a:r>
              <a:rPr sz="1200" b="1" spc="-10" dirty="0">
                <a:latin typeface="Times New Roman"/>
                <a:cs typeface="Times New Roman"/>
              </a:rPr>
              <a:t>Section</a:t>
            </a:r>
            <a:endParaRPr sz="1200" dirty="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96111" y="5945123"/>
            <a:ext cx="5980175" cy="38099"/>
          </a:xfrm>
          <a:prstGeom prst="rect">
            <a:avLst/>
          </a:prstGeom>
        </p:spPr>
      </p:pic>
      <p:sp>
        <p:nvSpPr>
          <p:cNvPr id="3" name="object 3"/>
          <p:cNvSpPr txBox="1"/>
          <p:nvPr/>
        </p:nvSpPr>
        <p:spPr>
          <a:xfrm>
            <a:off x="901700" y="6366764"/>
            <a:ext cx="5732780" cy="2545080"/>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Step</a:t>
            </a:r>
            <a:r>
              <a:rPr sz="1200" spc="-25" dirty="0">
                <a:latin typeface="Times New Roman"/>
                <a:cs typeface="Times New Roman"/>
              </a:rPr>
              <a:t> 7:</a:t>
            </a:r>
            <a:endParaRPr sz="1200">
              <a:latin typeface="Times New Roman"/>
              <a:cs typeface="Times New Roman"/>
            </a:endParaRPr>
          </a:p>
          <a:p>
            <a:pPr marL="12700">
              <a:lnSpc>
                <a:spcPct val="100000"/>
              </a:lnSpc>
              <a:spcBef>
                <a:spcPts val="960"/>
              </a:spcBef>
            </a:pPr>
            <a:r>
              <a:rPr sz="1200" b="1" spc="-10" dirty="0">
                <a:latin typeface="Times New Roman"/>
                <a:cs typeface="Times New Roman"/>
              </a:rPr>
              <a:t>Demographics</a:t>
            </a:r>
            <a:endParaRPr sz="1200">
              <a:latin typeface="Times New Roman"/>
              <a:cs typeface="Times New Roman"/>
            </a:endParaRPr>
          </a:p>
          <a:p>
            <a:pPr marL="469900">
              <a:lnSpc>
                <a:spcPct val="100000"/>
              </a:lnSpc>
              <a:spcBef>
                <a:spcPts val="960"/>
              </a:spcBef>
            </a:pPr>
            <a:r>
              <a:rPr sz="1200" b="1" dirty="0">
                <a:latin typeface="Times New Roman"/>
                <a:cs typeface="Times New Roman"/>
              </a:rPr>
              <a:t>Access</a:t>
            </a:r>
            <a:r>
              <a:rPr sz="1200" b="1" spc="-30" dirty="0">
                <a:latin typeface="Times New Roman"/>
                <a:cs typeface="Times New Roman"/>
              </a:rPr>
              <a:t> </a:t>
            </a:r>
            <a:r>
              <a:rPr sz="1200" b="1" dirty="0">
                <a:latin typeface="Times New Roman"/>
                <a:cs typeface="Times New Roman"/>
              </a:rPr>
              <a:t>the</a:t>
            </a:r>
            <a:r>
              <a:rPr sz="1200" b="1" spc="-35" dirty="0">
                <a:latin typeface="Times New Roman"/>
                <a:cs typeface="Times New Roman"/>
              </a:rPr>
              <a:t> </a:t>
            </a:r>
            <a:r>
              <a:rPr sz="1200" b="1" dirty="0">
                <a:latin typeface="Times New Roman"/>
                <a:cs typeface="Times New Roman"/>
              </a:rPr>
              <a:t>"Demographics"</a:t>
            </a:r>
            <a:r>
              <a:rPr sz="1200" b="1" spc="-30" dirty="0">
                <a:latin typeface="Times New Roman"/>
                <a:cs typeface="Times New Roman"/>
              </a:rPr>
              <a:t> </a:t>
            </a:r>
            <a:r>
              <a:rPr sz="1200" b="1" spc="-10" dirty="0">
                <a:latin typeface="Times New Roman"/>
                <a:cs typeface="Times New Roman"/>
              </a:rPr>
              <a:t>Section</a:t>
            </a:r>
            <a:endParaRPr sz="1200">
              <a:latin typeface="Times New Roman"/>
              <a:cs typeface="Times New Roman"/>
            </a:endParaRPr>
          </a:p>
          <a:p>
            <a:pPr marL="927100" marR="5080" indent="-228600">
              <a:lnSpc>
                <a:spcPct val="110800"/>
              </a:lnSpc>
              <a:spcBef>
                <a:spcPts val="805"/>
              </a:spcBef>
              <a:buChar char="•"/>
              <a:tabLst>
                <a:tab pos="927100" algn="l"/>
              </a:tabLst>
            </a:pPr>
            <a:r>
              <a:rPr sz="1200" dirty="0">
                <a:latin typeface="Times New Roman"/>
                <a:cs typeface="Times New Roman"/>
              </a:rPr>
              <a:t>In</a:t>
            </a:r>
            <a:r>
              <a:rPr sz="1200" spc="-5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b="1" dirty="0">
                <a:latin typeface="Times New Roman"/>
                <a:cs typeface="Times New Roman"/>
              </a:rPr>
              <a:t>My</a:t>
            </a:r>
            <a:r>
              <a:rPr sz="1200" b="1" spc="-25" dirty="0">
                <a:latin typeface="Times New Roman"/>
                <a:cs typeface="Times New Roman"/>
              </a:rPr>
              <a:t> </a:t>
            </a:r>
            <a:r>
              <a:rPr sz="1200" b="1" spc="-10" dirty="0">
                <a:latin typeface="Times New Roman"/>
                <a:cs typeface="Times New Roman"/>
              </a:rPr>
              <a:t>ROTC</a:t>
            </a:r>
            <a:r>
              <a:rPr sz="1200" b="1" spc="-65" dirty="0">
                <a:latin typeface="Times New Roman"/>
                <a:cs typeface="Times New Roman"/>
              </a:rPr>
              <a:t> </a:t>
            </a:r>
            <a:r>
              <a:rPr sz="1200" b="1" dirty="0">
                <a:latin typeface="Times New Roman"/>
                <a:cs typeface="Times New Roman"/>
              </a:rPr>
              <a:t>Application</a:t>
            </a:r>
            <a:r>
              <a:rPr sz="1200" b="1" spc="-25" dirty="0">
                <a:latin typeface="Times New Roman"/>
                <a:cs typeface="Times New Roman"/>
              </a:rPr>
              <a:t> </a:t>
            </a:r>
            <a:r>
              <a:rPr sz="1200" dirty="0">
                <a:latin typeface="Times New Roman"/>
                <a:cs typeface="Times New Roman"/>
              </a:rPr>
              <a:t>checklist,</a:t>
            </a:r>
            <a:r>
              <a:rPr sz="1200" spc="-25" dirty="0">
                <a:latin typeface="Times New Roman"/>
                <a:cs typeface="Times New Roman"/>
              </a:rPr>
              <a:t> </a:t>
            </a:r>
            <a:r>
              <a:rPr sz="1200" dirty="0">
                <a:latin typeface="Times New Roman"/>
                <a:cs typeface="Times New Roman"/>
              </a:rPr>
              <a:t>click</a:t>
            </a:r>
            <a:r>
              <a:rPr sz="1200" spc="-25" dirty="0">
                <a:latin typeface="Times New Roman"/>
                <a:cs typeface="Times New Roman"/>
              </a:rPr>
              <a:t> </a:t>
            </a:r>
            <a:r>
              <a:rPr sz="1200" dirty="0">
                <a:latin typeface="Times New Roman"/>
                <a:cs typeface="Times New Roman"/>
              </a:rPr>
              <a:t>on</a:t>
            </a:r>
            <a:r>
              <a:rPr sz="1200" spc="-15" dirty="0">
                <a:latin typeface="Times New Roman"/>
                <a:cs typeface="Times New Roman"/>
              </a:rPr>
              <a:t> </a:t>
            </a:r>
            <a:r>
              <a:rPr sz="1200" b="1" dirty="0">
                <a:latin typeface="Times New Roman"/>
                <a:cs typeface="Times New Roman"/>
              </a:rPr>
              <a:t>Demographics</a:t>
            </a:r>
            <a:r>
              <a:rPr sz="1200" b="1" spc="-25"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begin</a:t>
            </a:r>
            <a:r>
              <a:rPr sz="1200" spc="-25" dirty="0">
                <a:latin typeface="Times New Roman"/>
                <a:cs typeface="Times New Roman"/>
              </a:rPr>
              <a:t> </a:t>
            </a:r>
            <a:r>
              <a:rPr sz="1200" spc="-20" dirty="0">
                <a:latin typeface="Times New Roman"/>
                <a:cs typeface="Times New Roman"/>
              </a:rPr>
              <a:t>this </a:t>
            </a:r>
            <a:r>
              <a:rPr sz="1200" spc="-10" dirty="0">
                <a:latin typeface="Times New Roman"/>
                <a:cs typeface="Times New Roman"/>
              </a:rPr>
              <a:t>section.</a:t>
            </a:r>
            <a:endParaRPr sz="1200">
              <a:latin typeface="Times New Roman"/>
              <a:cs typeface="Times New Roman"/>
            </a:endParaRPr>
          </a:p>
          <a:p>
            <a:pPr marL="469900">
              <a:lnSpc>
                <a:spcPct val="100000"/>
              </a:lnSpc>
              <a:spcBef>
                <a:spcPts val="960"/>
              </a:spcBef>
            </a:pPr>
            <a:r>
              <a:rPr sz="1200" b="1" spc="-10" dirty="0">
                <a:latin typeface="Times New Roman"/>
                <a:cs typeface="Times New Roman"/>
              </a:rPr>
              <a:t>Enter</a:t>
            </a:r>
            <a:r>
              <a:rPr sz="1200" b="1" spc="-65" dirty="0">
                <a:latin typeface="Times New Roman"/>
                <a:cs typeface="Times New Roman"/>
              </a:rPr>
              <a:t> </a:t>
            </a:r>
            <a:r>
              <a:rPr sz="1200" b="1" spc="-30" dirty="0">
                <a:latin typeface="Times New Roman"/>
                <a:cs typeface="Times New Roman"/>
              </a:rPr>
              <a:t>Your</a:t>
            </a:r>
            <a:r>
              <a:rPr sz="1200" b="1" spc="-35" dirty="0">
                <a:latin typeface="Times New Roman"/>
                <a:cs typeface="Times New Roman"/>
              </a:rPr>
              <a:t> </a:t>
            </a:r>
            <a:r>
              <a:rPr sz="1200" b="1" dirty="0">
                <a:latin typeface="Times New Roman"/>
                <a:cs typeface="Times New Roman"/>
              </a:rPr>
              <a:t>Birth</a:t>
            </a:r>
            <a:r>
              <a:rPr sz="1200" b="1" spc="-5" dirty="0">
                <a:latin typeface="Times New Roman"/>
                <a:cs typeface="Times New Roman"/>
              </a:rPr>
              <a:t> </a:t>
            </a:r>
            <a:r>
              <a:rPr sz="1200" b="1" spc="-10" dirty="0">
                <a:latin typeface="Times New Roman"/>
                <a:cs typeface="Times New Roman"/>
              </a:rPr>
              <a:t>Information</a:t>
            </a:r>
            <a:endParaRPr sz="1200">
              <a:latin typeface="Times New Roman"/>
              <a:cs typeface="Times New Roman"/>
            </a:endParaRPr>
          </a:p>
          <a:p>
            <a:pPr marL="926465" indent="-227965">
              <a:lnSpc>
                <a:spcPct val="100000"/>
              </a:lnSpc>
              <a:spcBef>
                <a:spcPts val="960"/>
              </a:spcBef>
              <a:buFont typeface="Times New Roman"/>
              <a:buChar char="•"/>
              <a:tabLst>
                <a:tab pos="926465" algn="l"/>
              </a:tabLst>
            </a:pPr>
            <a:r>
              <a:rPr sz="1200" b="1" dirty="0">
                <a:latin typeface="Times New Roman"/>
                <a:cs typeface="Times New Roman"/>
              </a:rPr>
              <a:t>Date</a:t>
            </a:r>
            <a:r>
              <a:rPr sz="1200" b="1" spc="-30" dirty="0">
                <a:latin typeface="Times New Roman"/>
                <a:cs typeface="Times New Roman"/>
              </a:rPr>
              <a:t> </a:t>
            </a:r>
            <a:r>
              <a:rPr sz="1200" b="1" dirty="0">
                <a:latin typeface="Times New Roman"/>
                <a:cs typeface="Times New Roman"/>
              </a:rPr>
              <a:t>of</a:t>
            </a:r>
            <a:r>
              <a:rPr sz="1200" b="1" spc="-25" dirty="0">
                <a:latin typeface="Times New Roman"/>
                <a:cs typeface="Times New Roman"/>
              </a:rPr>
              <a:t> </a:t>
            </a:r>
            <a:r>
              <a:rPr sz="1200" b="1" dirty="0">
                <a:latin typeface="Times New Roman"/>
                <a:cs typeface="Times New Roman"/>
              </a:rPr>
              <a:t>Birth</a:t>
            </a:r>
            <a:r>
              <a:rPr sz="1200" dirty="0">
                <a:latin typeface="Times New Roman"/>
                <a:cs typeface="Times New Roman"/>
              </a:rPr>
              <a:t>:</a:t>
            </a:r>
            <a:r>
              <a:rPr sz="1200" spc="-20" dirty="0">
                <a:latin typeface="Times New Roman"/>
                <a:cs typeface="Times New Roman"/>
              </a:rPr>
              <a:t> </a:t>
            </a:r>
            <a:r>
              <a:rPr sz="1200" dirty="0">
                <a:latin typeface="Times New Roman"/>
                <a:cs typeface="Times New Roman"/>
              </a:rPr>
              <a:t>Use</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calendar</a:t>
            </a:r>
            <a:r>
              <a:rPr sz="1200" spc="-25" dirty="0">
                <a:latin typeface="Times New Roman"/>
                <a:cs typeface="Times New Roman"/>
              </a:rPr>
              <a:t> </a:t>
            </a:r>
            <a:r>
              <a:rPr sz="1200" dirty="0">
                <a:latin typeface="Times New Roman"/>
                <a:cs typeface="Times New Roman"/>
              </a:rPr>
              <a:t>tool</a:t>
            </a:r>
            <a:r>
              <a:rPr sz="1200" spc="-20"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dirty="0">
                <a:latin typeface="Times New Roman"/>
                <a:cs typeface="Times New Roman"/>
              </a:rPr>
              <a:t>select</a:t>
            </a:r>
            <a:r>
              <a:rPr sz="1200" spc="-20" dirty="0">
                <a:latin typeface="Times New Roman"/>
                <a:cs typeface="Times New Roman"/>
              </a:rPr>
              <a:t> </a:t>
            </a:r>
            <a:r>
              <a:rPr sz="1200" dirty="0">
                <a:latin typeface="Times New Roman"/>
                <a:cs typeface="Times New Roman"/>
              </a:rPr>
              <a:t>your</a:t>
            </a:r>
            <a:r>
              <a:rPr sz="1200" spc="-25" dirty="0">
                <a:latin typeface="Times New Roman"/>
                <a:cs typeface="Times New Roman"/>
              </a:rPr>
              <a:t> </a:t>
            </a:r>
            <a:r>
              <a:rPr sz="1200" dirty="0">
                <a:latin typeface="Times New Roman"/>
                <a:cs typeface="Times New Roman"/>
              </a:rPr>
              <a:t>date</a:t>
            </a:r>
            <a:r>
              <a:rPr sz="1200" spc="-25"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spc="-10" dirty="0">
                <a:latin typeface="Times New Roman"/>
                <a:cs typeface="Times New Roman"/>
              </a:rPr>
              <a:t>birth.</a:t>
            </a:r>
            <a:endParaRPr sz="1200">
              <a:latin typeface="Times New Roman"/>
              <a:cs typeface="Times New Roman"/>
            </a:endParaRPr>
          </a:p>
          <a:p>
            <a:pPr marL="926465" indent="-227965">
              <a:lnSpc>
                <a:spcPct val="100000"/>
              </a:lnSpc>
              <a:spcBef>
                <a:spcPts val="960"/>
              </a:spcBef>
              <a:buFont typeface="Times New Roman"/>
              <a:buChar char="•"/>
              <a:tabLst>
                <a:tab pos="926465" algn="l"/>
              </a:tabLst>
            </a:pPr>
            <a:r>
              <a:rPr sz="1200" b="1" dirty="0">
                <a:latin typeface="Times New Roman"/>
                <a:cs typeface="Times New Roman"/>
              </a:rPr>
              <a:t>Gender</a:t>
            </a:r>
            <a:r>
              <a:rPr sz="1200" dirty="0">
                <a:latin typeface="Times New Roman"/>
                <a:cs typeface="Times New Roman"/>
              </a:rPr>
              <a:t>:</a:t>
            </a:r>
            <a:r>
              <a:rPr sz="1200" spc="-30" dirty="0">
                <a:latin typeface="Times New Roman"/>
                <a:cs typeface="Times New Roman"/>
              </a:rPr>
              <a:t> </a:t>
            </a:r>
            <a:r>
              <a:rPr sz="1200" dirty="0">
                <a:latin typeface="Times New Roman"/>
                <a:cs typeface="Times New Roman"/>
              </a:rPr>
              <a:t>Choose</a:t>
            </a:r>
            <a:r>
              <a:rPr sz="1200" spc="-30" dirty="0">
                <a:latin typeface="Times New Roman"/>
                <a:cs typeface="Times New Roman"/>
              </a:rPr>
              <a:t> </a:t>
            </a:r>
            <a:r>
              <a:rPr sz="1200" dirty="0">
                <a:latin typeface="Times New Roman"/>
                <a:cs typeface="Times New Roman"/>
              </a:rPr>
              <a:t>your</a:t>
            </a:r>
            <a:r>
              <a:rPr sz="1200" spc="-35" dirty="0">
                <a:latin typeface="Times New Roman"/>
                <a:cs typeface="Times New Roman"/>
              </a:rPr>
              <a:t> </a:t>
            </a:r>
            <a:r>
              <a:rPr sz="1200" dirty="0">
                <a:latin typeface="Times New Roman"/>
                <a:cs typeface="Times New Roman"/>
              </a:rPr>
              <a:t>gender</a:t>
            </a:r>
            <a:r>
              <a:rPr sz="1200" spc="-30" dirty="0">
                <a:latin typeface="Times New Roman"/>
                <a:cs typeface="Times New Roman"/>
              </a:rPr>
              <a:t> </a:t>
            </a:r>
            <a:r>
              <a:rPr sz="1200" dirty="0">
                <a:latin typeface="Times New Roman"/>
                <a:cs typeface="Times New Roman"/>
              </a:rPr>
              <a:t>from</a:t>
            </a:r>
            <a:r>
              <a:rPr sz="1200" spc="-3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dropdown</a:t>
            </a:r>
            <a:r>
              <a:rPr sz="1200" spc="-20" dirty="0">
                <a:latin typeface="Times New Roman"/>
                <a:cs typeface="Times New Roman"/>
              </a:rPr>
              <a:t> </a:t>
            </a:r>
            <a:r>
              <a:rPr sz="1200" spc="-10" dirty="0">
                <a:latin typeface="Times New Roman"/>
                <a:cs typeface="Times New Roman"/>
              </a:rPr>
              <a:t>menu.</a:t>
            </a:r>
            <a:endParaRPr sz="1200">
              <a:latin typeface="Times New Roman"/>
              <a:cs typeface="Times New Roman"/>
            </a:endParaRPr>
          </a:p>
          <a:p>
            <a:pPr marL="926465" indent="-227965">
              <a:lnSpc>
                <a:spcPct val="100000"/>
              </a:lnSpc>
              <a:spcBef>
                <a:spcPts val="960"/>
              </a:spcBef>
              <a:buFont typeface="Times New Roman"/>
              <a:buChar char="•"/>
              <a:tabLst>
                <a:tab pos="926465" algn="l"/>
              </a:tabLst>
            </a:pPr>
            <a:r>
              <a:rPr sz="1200" b="1" dirty="0">
                <a:latin typeface="Times New Roman"/>
                <a:cs typeface="Times New Roman"/>
              </a:rPr>
              <a:t>Birth</a:t>
            </a:r>
            <a:r>
              <a:rPr sz="1200" b="1" spc="-30" dirty="0">
                <a:latin typeface="Times New Roman"/>
                <a:cs typeface="Times New Roman"/>
              </a:rPr>
              <a:t> </a:t>
            </a:r>
            <a:r>
              <a:rPr sz="1200" b="1" dirty="0">
                <a:latin typeface="Times New Roman"/>
                <a:cs typeface="Times New Roman"/>
              </a:rPr>
              <a:t>Country</a:t>
            </a:r>
            <a:r>
              <a:rPr sz="1200" dirty="0">
                <a:latin typeface="Times New Roman"/>
                <a:cs typeface="Times New Roman"/>
              </a:rPr>
              <a:t>:</a:t>
            </a:r>
            <a:r>
              <a:rPr sz="1200" spc="-30" dirty="0">
                <a:latin typeface="Times New Roman"/>
                <a:cs typeface="Times New Roman"/>
              </a:rPr>
              <a:t> </a:t>
            </a:r>
            <a:r>
              <a:rPr sz="1200" dirty="0">
                <a:latin typeface="Times New Roman"/>
                <a:cs typeface="Times New Roman"/>
              </a:rPr>
              <a:t>Select</a:t>
            </a:r>
            <a:r>
              <a:rPr sz="1200" spc="-30" dirty="0">
                <a:latin typeface="Times New Roman"/>
                <a:cs typeface="Times New Roman"/>
              </a:rPr>
              <a:t> </a:t>
            </a:r>
            <a:r>
              <a:rPr sz="1200" dirty="0">
                <a:latin typeface="Times New Roman"/>
                <a:cs typeface="Times New Roman"/>
              </a:rPr>
              <a:t>your</a:t>
            </a:r>
            <a:r>
              <a:rPr sz="1200" spc="-30" dirty="0">
                <a:latin typeface="Times New Roman"/>
                <a:cs typeface="Times New Roman"/>
              </a:rPr>
              <a:t> </a:t>
            </a:r>
            <a:r>
              <a:rPr sz="1200" dirty="0">
                <a:latin typeface="Times New Roman"/>
                <a:cs typeface="Times New Roman"/>
              </a:rPr>
              <a:t>birth</a:t>
            </a:r>
            <a:r>
              <a:rPr sz="1200" spc="-30" dirty="0">
                <a:latin typeface="Times New Roman"/>
                <a:cs typeface="Times New Roman"/>
              </a:rPr>
              <a:t> </a:t>
            </a:r>
            <a:r>
              <a:rPr sz="1200" dirty="0">
                <a:latin typeface="Times New Roman"/>
                <a:cs typeface="Times New Roman"/>
              </a:rPr>
              <a:t>country</a:t>
            </a:r>
            <a:r>
              <a:rPr sz="1200" spc="-25" dirty="0">
                <a:latin typeface="Times New Roman"/>
                <a:cs typeface="Times New Roman"/>
              </a:rPr>
              <a:t> </a:t>
            </a:r>
            <a:r>
              <a:rPr sz="1200" dirty="0">
                <a:latin typeface="Times New Roman"/>
                <a:cs typeface="Times New Roman"/>
              </a:rPr>
              <a:t>from</a:t>
            </a:r>
            <a:r>
              <a:rPr sz="1200" spc="-30"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spc="-10" dirty="0">
                <a:latin typeface="Times New Roman"/>
                <a:cs typeface="Times New Roman"/>
              </a:rPr>
              <a:t>dropdown.</a:t>
            </a:r>
            <a:endParaRPr sz="1200">
              <a:latin typeface="Times New Roman"/>
              <a:cs typeface="Times New Roman"/>
            </a:endParaRPr>
          </a:p>
        </p:txBody>
      </p:sp>
      <p:pic>
        <p:nvPicPr>
          <p:cNvPr id="4" name="object 4" descr="A screenshot of a computer  Description automatically generated "/>
          <p:cNvPicPr/>
          <p:nvPr/>
        </p:nvPicPr>
        <p:blipFill>
          <a:blip r:embed="rId3" cstate="print"/>
          <a:stretch>
            <a:fillRect/>
          </a:stretch>
        </p:blipFill>
        <p:spPr>
          <a:xfrm>
            <a:off x="914400" y="914400"/>
            <a:ext cx="2668904" cy="468622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58900" y="891031"/>
            <a:ext cx="5439410" cy="5894705"/>
          </a:xfrm>
          <a:prstGeom prst="rect">
            <a:avLst/>
          </a:prstGeom>
        </p:spPr>
        <p:txBody>
          <a:bodyPr vert="horz" wrap="square" lIns="0" tIns="12700" rIns="0" bIns="0" rtlCol="0">
            <a:spAutoFit/>
          </a:bodyPr>
          <a:lstStyle/>
          <a:p>
            <a:pPr marL="469265" indent="-227965">
              <a:lnSpc>
                <a:spcPct val="100000"/>
              </a:lnSpc>
              <a:spcBef>
                <a:spcPts val="100"/>
              </a:spcBef>
              <a:buFont typeface="Times New Roman"/>
              <a:buChar char="•"/>
              <a:tabLst>
                <a:tab pos="469265" algn="l"/>
              </a:tabLst>
            </a:pPr>
            <a:r>
              <a:rPr sz="1200" b="1" dirty="0">
                <a:latin typeface="Times New Roman"/>
                <a:cs typeface="Times New Roman"/>
              </a:rPr>
              <a:t>Birth</a:t>
            </a:r>
            <a:r>
              <a:rPr sz="1200" b="1" spc="-35" dirty="0">
                <a:latin typeface="Times New Roman"/>
                <a:cs typeface="Times New Roman"/>
              </a:rPr>
              <a:t> </a:t>
            </a:r>
            <a:r>
              <a:rPr sz="1200" b="1" dirty="0">
                <a:latin typeface="Times New Roman"/>
                <a:cs typeface="Times New Roman"/>
              </a:rPr>
              <a:t>State</a:t>
            </a:r>
            <a:r>
              <a:rPr sz="1200" dirty="0">
                <a:latin typeface="Times New Roman"/>
                <a:cs typeface="Times New Roman"/>
              </a:rPr>
              <a:t>:</a:t>
            </a:r>
            <a:r>
              <a:rPr sz="1200" spc="-35" dirty="0">
                <a:latin typeface="Times New Roman"/>
                <a:cs typeface="Times New Roman"/>
              </a:rPr>
              <a:t> </a:t>
            </a:r>
            <a:r>
              <a:rPr sz="1200" dirty="0">
                <a:latin typeface="Times New Roman"/>
                <a:cs typeface="Times New Roman"/>
              </a:rPr>
              <a:t>If</a:t>
            </a:r>
            <a:r>
              <a:rPr sz="1200" spc="-35" dirty="0">
                <a:latin typeface="Times New Roman"/>
                <a:cs typeface="Times New Roman"/>
              </a:rPr>
              <a:t> </a:t>
            </a:r>
            <a:r>
              <a:rPr sz="1200" dirty="0">
                <a:latin typeface="Times New Roman"/>
                <a:cs typeface="Times New Roman"/>
              </a:rPr>
              <a:t>applicable,</a:t>
            </a:r>
            <a:r>
              <a:rPr sz="1200" spc="-35" dirty="0">
                <a:latin typeface="Times New Roman"/>
                <a:cs typeface="Times New Roman"/>
              </a:rPr>
              <a:t> </a:t>
            </a:r>
            <a:r>
              <a:rPr sz="1200" dirty="0">
                <a:latin typeface="Times New Roman"/>
                <a:cs typeface="Times New Roman"/>
              </a:rPr>
              <a:t>select</a:t>
            </a:r>
            <a:r>
              <a:rPr sz="1200" spc="-35" dirty="0">
                <a:latin typeface="Times New Roman"/>
                <a:cs typeface="Times New Roman"/>
              </a:rPr>
              <a:t> </a:t>
            </a:r>
            <a:r>
              <a:rPr sz="1200" dirty="0">
                <a:latin typeface="Times New Roman"/>
                <a:cs typeface="Times New Roman"/>
              </a:rPr>
              <a:t>your</a:t>
            </a:r>
            <a:r>
              <a:rPr sz="1200" spc="-35" dirty="0">
                <a:latin typeface="Times New Roman"/>
                <a:cs typeface="Times New Roman"/>
              </a:rPr>
              <a:t> </a:t>
            </a:r>
            <a:r>
              <a:rPr sz="1200" dirty="0">
                <a:latin typeface="Times New Roman"/>
                <a:cs typeface="Times New Roman"/>
              </a:rPr>
              <a:t>birth</a:t>
            </a:r>
            <a:r>
              <a:rPr sz="1200" spc="-35" dirty="0">
                <a:latin typeface="Times New Roman"/>
                <a:cs typeface="Times New Roman"/>
              </a:rPr>
              <a:t> </a:t>
            </a:r>
            <a:r>
              <a:rPr sz="1200" spc="-10" dirty="0">
                <a:latin typeface="Times New Roman"/>
                <a:cs typeface="Times New Roman"/>
              </a:rPr>
              <a:t>state.</a:t>
            </a:r>
            <a:endParaRPr sz="1200">
              <a:latin typeface="Times New Roman"/>
              <a:cs typeface="Times New Roman"/>
            </a:endParaRPr>
          </a:p>
          <a:p>
            <a:pPr marL="469265" indent="-227965">
              <a:lnSpc>
                <a:spcPct val="100000"/>
              </a:lnSpc>
              <a:spcBef>
                <a:spcPts val="960"/>
              </a:spcBef>
              <a:buFont typeface="Times New Roman"/>
              <a:buChar char="•"/>
              <a:tabLst>
                <a:tab pos="469265" algn="l"/>
              </a:tabLst>
            </a:pPr>
            <a:r>
              <a:rPr sz="1200" b="1" dirty="0">
                <a:latin typeface="Times New Roman"/>
                <a:cs typeface="Times New Roman"/>
              </a:rPr>
              <a:t>Birth</a:t>
            </a:r>
            <a:r>
              <a:rPr sz="1200" b="1" spc="-25" dirty="0">
                <a:latin typeface="Times New Roman"/>
                <a:cs typeface="Times New Roman"/>
              </a:rPr>
              <a:t> </a:t>
            </a:r>
            <a:r>
              <a:rPr sz="1200" b="1" dirty="0">
                <a:latin typeface="Times New Roman"/>
                <a:cs typeface="Times New Roman"/>
              </a:rPr>
              <a:t>City</a:t>
            </a:r>
            <a:r>
              <a:rPr sz="1200" dirty="0">
                <a:latin typeface="Times New Roman"/>
                <a:cs typeface="Times New Roman"/>
              </a:rPr>
              <a:t>:</a:t>
            </a:r>
            <a:r>
              <a:rPr sz="1200" spc="-20" dirty="0">
                <a:latin typeface="Times New Roman"/>
                <a:cs typeface="Times New Roman"/>
              </a:rPr>
              <a:t> </a:t>
            </a:r>
            <a:r>
              <a:rPr sz="1200" dirty="0">
                <a:latin typeface="Times New Roman"/>
                <a:cs typeface="Times New Roman"/>
              </a:rPr>
              <a:t>Enter</a:t>
            </a:r>
            <a:r>
              <a:rPr sz="1200" spc="-3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city</a:t>
            </a:r>
            <a:r>
              <a:rPr sz="1200" spc="-25" dirty="0">
                <a:latin typeface="Times New Roman"/>
                <a:cs typeface="Times New Roman"/>
              </a:rPr>
              <a:t> </a:t>
            </a:r>
            <a:r>
              <a:rPr sz="1200" dirty="0">
                <a:latin typeface="Times New Roman"/>
                <a:cs typeface="Times New Roman"/>
              </a:rPr>
              <a:t>where</a:t>
            </a:r>
            <a:r>
              <a:rPr sz="1200" spc="-25" dirty="0">
                <a:latin typeface="Times New Roman"/>
                <a:cs typeface="Times New Roman"/>
              </a:rPr>
              <a:t> </a:t>
            </a:r>
            <a:r>
              <a:rPr sz="1200" dirty="0">
                <a:latin typeface="Times New Roman"/>
                <a:cs typeface="Times New Roman"/>
              </a:rPr>
              <a:t>you</a:t>
            </a:r>
            <a:r>
              <a:rPr sz="1200" spc="-15" dirty="0">
                <a:latin typeface="Times New Roman"/>
                <a:cs typeface="Times New Roman"/>
              </a:rPr>
              <a:t> </a:t>
            </a:r>
            <a:r>
              <a:rPr sz="1200" dirty="0">
                <a:latin typeface="Times New Roman"/>
                <a:cs typeface="Times New Roman"/>
              </a:rPr>
              <a:t>were</a:t>
            </a:r>
            <a:r>
              <a:rPr sz="1200" spc="-25" dirty="0">
                <a:latin typeface="Times New Roman"/>
                <a:cs typeface="Times New Roman"/>
              </a:rPr>
              <a:t> </a:t>
            </a:r>
            <a:r>
              <a:rPr sz="1200" spc="-20" dirty="0">
                <a:latin typeface="Times New Roman"/>
                <a:cs typeface="Times New Roman"/>
              </a:rPr>
              <a:t>born.</a:t>
            </a:r>
            <a:endParaRPr sz="1200">
              <a:latin typeface="Times New Roman"/>
              <a:cs typeface="Times New Roman"/>
            </a:endParaRPr>
          </a:p>
          <a:p>
            <a:pPr marL="12700">
              <a:lnSpc>
                <a:spcPct val="100000"/>
              </a:lnSpc>
              <a:spcBef>
                <a:spcPts val="960"/>
              </a:spcBef>
            </a:pPr>
            <a:r>
              <a:rPr sz="1200" b="1" spc="-10" dirty="0">
                <a:latin typeface="Times New Roman"/>
                <a:cs typeface="Times New Roman"/>
              </a:rPr>
              <a:t>Citizenship</a:t>
            </a:r>
            <a:endParaRPr sz="1200">
              <a:latin typeface="Times New Roman"/>
              <a:cs typeface="Times New Roman"/>
            </a:endParaRPr>
          </a:p>
          <a:p>
            <a:pPr marL="469265" indent="-227965">
              <a:lnSpc>
                <a:spcPct val="100000"/>
              </a:lnSpc>
              <a:spcBef>
                <a:spcPts val="960"/>
              </a:spcBef>
              <a:buFont typeface="Times New Roman"/>
              <a:buChar char="•"/>
              <a:tabLst>
                <a:tab pos="469265" algn="l"/>
              </a:tabLst>
            </a:pPr>
            <a:r>
              <a:rPr sz="1200" b="1" dirty="0">
                <a:latin typeface="Times New Roman"/>
                <a:cs typeface="Times New Roman"/>
              </a:rPr>
              <a:t>Citizenship</a:t>
            </a:r>
            <a:r>
              <a:rPr sz="1200" dirty="0">
                <a:latin typeface="Times New Roman"/>
                <a:cs typeface="Times New Roman"/>
              </a:rPr>
              <a:t>:</a:t>
            </a:r>
            <a:r>
              <a:rPr sz="1200" spc="-35" dirty="0">
                <a:latin typeface="Times New Roman"/>
                <a:cs typeface="Times New Roman"/>
              </a:rPr>
              <a:t> </a:t>
            </a:r>
            <a:r>
              <a:rPr sz="1200" dirty="0">
                <a:latin typeface="Times New Roman"/>
                <a:cs typeface="Times New Roman"/>
              </a:rPr>
              <a:t>Select</a:t>
            </a:r>
            <a:r>
              <a:rPr sz="1200" spc="-35" dirty="0">
                <a:latin typeface="Times New Roman"/>
                <a:cs typeface="Times New Roman"/>
              </a:rPr>
              <a:t> </a:t>
            </a:r>
            <a:r>
              <a:rPr sz="1200" dirty="0">
                <a:latin typeface="Times New Roman"/>
                <a:cs typeface="Times New Roman"/>
              </a:rPr>
              <a:t>your</a:t>
            </a:r>
            <a:r>
              <a:rPr sz="1200" spc="-35" dirty="0">
                <a:latin typeface="Times New Roman"/>
                <a:cs typeface="Times New Roman"/>
              </a:rPr>
              <a:t> </a:t>
            </a:r>
            <a:r>
              <a:rPr sz="1200" dirty="0">
                <a:latin typeface="Times New Roman"/>
                <a:cs typeface="Times New Roman"/>
              </a:rPr>
              <a:t>citizenship</a:t>
            </a:r>
            <a:r>
              <a:rPr sz="1200" spc="-30" dirty="0">
                <a:latin typeface="Times New Roman"/>
                <a:cs typeface="Times New Roman"/>
              </a:rPr>
              <a:t> </a:t>
            </a:r>
            <a:r>
              <a:rPr sz="1200" dirty="0">
                <a:latin typeface="Times New Roman"/>
                <a:cs typeface="Times New Roman"/>
              </a:rPr>
              <a:t>status</a:t>
            </a:r>
            <a:r>
              <a:rPr sz="1200" spc="-35" dirty="0">
                <a:latin typeface="Times New Roman"/>
                <a:cs typeface="Times New Roman"/>
              </a:rPr>
              <a:t> </a:t>
            </a:r>
            <a:r>
              <a:rPr sz="1200" dirty="0">
                <a:latin typeface="Times New Roman"/>
                <a:cs typeface="Times New Roman"/>
              </a:rPr>
              <a:t>(e.g.,</a:t>
            </a:r>
            <a:r>
              <a:rPr sz="1200" spc="-30" dirty="0">
                <a:latin typeface="Times New Roman"/>
                <a:cs typeface="Times New Roman"/>
              </a:rPr>
              <a:t> </a:t>
            </a:r>
            <a:r>
              <a:rPr sz="1200" dirty="0">
                <a:latin typeface="Times New Roman"/>
                <a:cs typeface="Times New Roman"/>
              </a:rPr>
              <a:t>Birth</a:t>
            </a:r>
            <a:r>
              <a:rPr sz="1200" spc="-35" dirty="0">
                <a:latin typeface="Times New Roman"/>
                <a:cs typeface="Times New Roman"/>
              </a:rPr>
              <a:t> </a:t>
            </a:r>
            <a:r>
              <a:rPr sz="1200" dirty="0">
                <a:latin typeface="Times New Roman"/>
                <a:cs typeface="Times New Roman"/>
              </a:rPr>
              <a:t>-</a:t>
            </a:r>
            <a:r>
              <a:rPr sz="1200" spc="-35" dirty="0">
                <a:latin typeface="Times New Roman"/>
                <a:cs typeface="Times New Roman"/>
              </a:rPr>
              <a:t> </a:t>
            </a:r>
            <a:r>
              <a:rPr sz="1200" spc="-20" dirty="0">
                <a:latin typeface="Times New Roman"/>
                <a:cs typeface="Times New Roman"/>
              </a:rPr>
              <a:t>US).</a:t>
            </a:r>
            <a:endParaRPr sz="1200">
              <a:latin typeface="Times New Roman"/>
              <a:cs typeface="Times New Roman"/>
            </a:endParaRPr>
          </a:p>
          <a:p>
            <a:pPr marL="469265" indent="-227965">
              <a:lnSpc>
                <a:spcPct val="100000"/>
              </a:lnSpc>
              <a:spcBef>
                <a:spcPts val="944"/>
              </a:spcBef>
              <a:buFont typeface="Times New Roman"/>
              <a:buChar char="•"/>
              <a:tabLst>
                <a:tab pos="469265" algn="l"/>
              </a:tabLst>
            </a:pPr>
            <a:r>
              <a:rPr sz="1200" b="1" dirty="0">
                <a:latin typeface="Times New Roman"/>
                <a:cs typeface="Times New Roman"/>
              </a:rPr>
              <a:t>Social</a:t>
            </a:r>
            <a:r>
              <a:rPr sz="1200" b="1" spc="-25" dirty="0">
                <a:latin typeface="Times New Roman"/>
                <a:cs typeface="Times New Roman"/>
              </a:rPr>
              <a:t> </a:t>
            </a:r>
            <a:r>
              <a:rPr sz="1200" b="1" dirty="0">
                <a:latin typeface="Times New Roman"/>
                <a:cs typeface="Times New Roman"/>
              </a:rPr>
              <a:t>Security</a:t>
            </a:r>
            <a:r>
              <a:rPr sz="1200" b="1" spc="-25" dirty="0">
                <a:latin typeface="Times New Roman"/>
                <a:cs typeface="Times New Roman"/>
              </a:rPr>
              <a:t> </a:t>
            </a:r>
            <a:r>
              <a:rPr sz="1200" b="1" dirty="0">
                <a:latin typeface="Times New Roman"/>
                <a:cs typeface="Times New Roman"/>
              </a:rPr>
              <a:t>Number</a:t>
            </a:r>
            <a:r>
              <a:rPr sz="1200" b="1" spc="-40" dirty="0">
                <a:latin typeface="Times New Roman"/>
                <a:cs typeface="Times New Roman"/>
              </a:rPr>
              <a:t> </a:t>
            </a:r>
            <a:r>
              <a:rPr sz="1200" b="1" dirty="0">
                <a:latin typeface="Times New Roman"/>
                <a:cs typeface="Times New Roman"/>
              </a:rPr>
              <a:t>(SSN)</a:t>
            </a:r>
            <a:r>
              <a:rPr sz="1200" dirty="0">
                <a:latin typeface="Times New Roman"/>
                <a:cs typeface="Times New Roman"/>
              </a:rPr>
              <a:t>:</a:t>
            </a:r>
            <a:r>
              <a:rPr sz="1200" spc="-25" dirty="0">
                <a:latin typeface="Times New Roman"/>
                <a:cs typeface="Times New Roman"/>
              </a:rPr>
              <a:t> </a:t>
            </a:r>
            <a:r>
              <a:rPr sz="1200" dirty="0">
                <a:latin typeface="Times New Roman"/>
                <a:cs typeface="Times New Roman"/>
              </a:rPr>
              <a:t>Enter</a:t>
            </a:r>
            <a:r>
              <a:rPr sz="1200" spc="-25" dirty="0">
                <a:latin typeface="Times New Roman"/>
                <a:cs typeface="Times New Roman"/>
              </a:rPr>
              <a:t> </a:t>
            </a:r>
            <a:r>
              <a:rPr sz="1200" dirty="0">
                <a:latin typeface="Times New Roman"/>
                <a:cs typeface="Times New Roman"/>
              </a:rPr>
              <a:t>your</a:t>
            </a:r>
            <a:r>
              <a:rPr sz="1200" spc="-30" dirty="0">
                <a:latin typeface="Times New Roman"/>
                <a:cs typeface="Times New Roman"/>
              </a:rPr>
              <a:t> </a:t>
            </a:r>
            <a:r>
              <a:rPr sz="1200" dirty="0">
                <a:latin typeface="Times New Roman"/>
                <a:cs typeface="Times New Roman"/>
              </a:rPr>
              <a:t>SSN</a:t>
            </a:r>
            <a:r>
              <a:rPr sz="1200" spc="-30" dirty="0">
                <a:latin typeface="Times New Roman"/>
                <a:cs typeface="Times New Roman"/>
              </a:rPr>
              <a:t> </a:t>
            </a:r>
            <a:r>
              <a:rPr sz="1200" dirty="0">
                <a:latin typeface="Times New Roman"/>
                <a:cs typeface="Times New Roman"/>
              </a:rPr>
              <a:t>in</a:t>
            </a:r>
            <a:r>
              <a:rPr sz="1200" spc="-2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provided</a:t>
            </a:r>
            <a:r>
              <a:rPr sz="1200" spc="-20" dirty="0">
                <a:latin typeface="Times New Roman"/>
                <a:cs typeface="Times New Roman"/>
              </a:rPr>
              <a:t> </a:t>
            </a:r>
            <a:r>
              <a:rPr sz="1200" spc="-10" dirty="0">
                <a:latin typeface="Times New Roman"/>
                <a:cs typeface="Times New Roman"/>
              </a:rPr>
              <a:t>field.</a:t>
            </a:r>
            <a:endParaRPr sz="1200">
              <a:latin typeface="Times New Roman"/>
              <a:cs typeface="Times New Roman"/>
            </a:endParaRPr>
          </a:p>
          <a:p>
            <a:pPr marL="469265" indent="-227965">
              <a:lnSpc>
                <a:spcPct val="100000"/>
              </a:lnSpc>
              <a:spcBef>
                <a:spcPts val="960"/>
              </a:spcBef>
              <a:buFont typeface="Times New Roman"/>
              <a:buChar char="•"/>
              <a:tabLst>
                <a:tab pos="469265" algn="l"/>
              </a:tabLst>
            </a:pPr>
            <a:r>
              <a:rPr sz="1200" b="1" dirty="0">
                <a:latin typeface="Times New Roman"/>
                <a:cs typeface="Times New Roman"/>
              </a:rPr>
              <a:t>Dual</a:t>
            </a:r>
            <a:r>
              <a:rPr sz="1200" b="1" spc="-35" dirty="0">
                <a:latin typeface="Times New Roman"/>
                <a:cs typeface="Times New Roman"/>
              </a:rPr>
              <a:t> </a:t>
            </a:r>
            <a:r>
              <a:rPr sz="1200" b="1" dirty="0">
                <a:latin typeface="Times New Roman"/>
                <a:cs typeface="Times New Roman"/>
              </a:rPr>
              <a:t>Citizenship</a:t>
            </a:r>
            <a:r>
              <a:rPr sz="1200" dirty="0">
                <a:latin typeface="Times New Roman"/>
                <a:cs typeface="Times New Roman"/>
              </a:rPr>
              <a:t>:</a:t>
            </a:r>
            <a:r>
              <a:rPr sz="1200" spc="-35" dirty="0">
                <a:latin typeface="Times New Roman"/>
                <a:cs typeface="Times New Roman"/>
              </a:rPr>
              <a:t> </a:t>
            </a:r>
            <a:r>
              <a:rPr sz="1200" dirty="0">
                <a:latin typeface="Times New Roman"/>
                <a:cs typeface="Times New Roman"/>
              </a:rPr>
              <a:t>Indicate</a:t>
            </a:r>
            <a:r>
              <a:rPr sz="1200" spc="-35" dirty="0">
                <a:latin typeface="Times New Roman"/>
                <a:cs typeface="Times New Roman"/>
              </a:rPr>
              <a:t> </a:t>
            </a:r>
            <a:r>
              <a:rPr sz="1200" dirty="0">
                <a:latin typeface="Times New Roman"/>
                <a:cs typeface="Times New Roman"/>
              </a:rPr>
              <a:t>whether</a:t>
            </a:r>
            <a:r>
              <a:rPr sz="1200" spc="-35" dirty="0">
                <a:latin typeface="Times New Roman"/>
                <a:cs typeface="Times New Roman"/>
              </a:rPr>
              <a:t> </a:t>
            </a:r>
            <a:r>
              <a:rPr sz="1200" dirty="0">
                <a:latin typeface="Times New Roman"/>
                <a:cs typeface="Times New Roman"/>
              </a:rPr>
              <a:t>you</a:t>
            </a:r>
            <a:r>
              <a:rPr sz="1200" spc="-30" dirty="0">
                <a:latin typeface="Times New Roman"/>
                <a:cs typeface="Times New Roman"/>
              </a:rPr>
              <a:t> </a:t>
            </a:r>
            <a:r>
              <a:rPr sz="1200" dirty="0">
                <a:latin typeface="Times New Roman"/>
                <a:cs typeface="Times New Roman"/>
              </a:rPr>
              <a:t>hold</a:t>
            </a:r>
            <a:r>
              <a:rPr sz="1200" spc="-35" dirty="0">
                <a:latin typeface="Times New Roman"/>
                <a:cs typeface="Times New Roman"/>
              </a:rPr>
              <a:t> </a:t>
            </a:r>
            <a:r>
              <a:rPr sz="1200" dirty="0">
                <a:latin typeface="Times New Roman"/>
                <a:cs typeface="Times New Roman"/>
              </a:rPr>
              <a:t>dual</a:t>
            </a:r>
            <a:r>
              <a:rPr sz="1200" spc="-20" dirty="0">
                <a:latin typeface="Times New Roman"/>
                <a:cs typeface="Times New Roman"/>
              </a:rPr>
              <a:t> </a:t>
            </a:r>
            <a:r>
              <a:rPr sz="1200" dirty="0">
                <a:latin typeface="Times New Roman"/>
                <a:cs typeface="Times New Roman"/>
              </a:rPr>
              <a:t>citizenship</a:t>
            </a:r>
            <a:r>
              <a:rPr sz="1200" spc="-35" dirty="0">
                <a:latin typeface="Times New Roman"/>
                <a:cs typeface="Times New Roman"/>
              </a:rPr>
              <a:t> </a:t>
            </a:r>
            <a:r>
              <a:rPr sz="1200" dirty="0">
                <a:latin typeface="Times New Roman"/>
                <a:cs typeface="Times New Roman"/>
              </a:rPr>
              <a:t>by</a:t>
            </a:r>
            <a:r>
              <a:rPr sz="1200" spc="-30" dirty="0">
                <a:latin typeface="Times New Roman"/>
                <a:cs typeface="Times New Roman"/>
              </a:rPr>
              <a:t> </a:t>
            </a:r>
            <a:r>
              <a:rPr sz="1200" dirty="0">
                <a:latin typeface="Times New Roman"/>
                <a:cs typeface="Times New Roman"/>
              </a:rPr>
              <a:t>selecting</a:t>
            </a:r>
            <a:r>
              <a:rPr sz="1200" spc="-25" dirty="0">
                <a:latin typeface="Times New Roman"/>
                <a:cs typeface="Times New Roman"/>
              </a:rPr>
              <a:t> </a:t>
            </a:r>
            <a:r>
              <a:rPr sz="1200" b="1" spc="-45" dirty="0">
                <a:latin typeface="Times New Roman"/>
                <a:cs typeface="Times New Roman"/>
              </a:rPr>
              <a:t>Yes</a:t>
            </a:r>
            <a:r>
              <a:rPr sz="1200" b="1" spc="-30" dirty="0">
                <a:latin typeface="Times New Roman"/>
                <a:cs typeface="Times New Roman"/>
              </a:rPr>
              <a:t> </a:t>
            </a:r>
            <a:r>
              <a:rPr sz="1200" spc="-25" dirty="0">
                <a:latin typeface="Times New Roman"/>
                <a:cs typeface="Times New Roman"/>
              </a:rPr>
              <a:t>or</a:t>
            </a:r>
            <a:endParaRPr sz="1200">
              <a:latin typeface="Times New Roman"/>
              <a:cs typeface="Times New Roman"/>
            </a:endParaRPr>
          </a:p>
          <a:p>
            <a:pPr marL="469900">
              <a:lnSpc>
                <a:spcPct val="100000"/>
              </a:lnSpc>
              <a:spcBef>
                <a:spcPts val="170"/>
              </a:spcBef>
            </a:pPr>
            <a:r>
              <a:rPr sz="1200" b="1" spc="-25" dirty="0">
                <a:latin typeface="Times New Roman"/>
                <a:cs typeface="Times New Roman"/>
              </a:rPr>
              <a:t>No</a:t>
            </a:r>
            <a:r>
              <a:rPr sz="1200" spc="-25" dirty="0">
                <a:latin typeface="Times New Roman"/>
                <a:cs typeface="Times New Roman"/>
              </a:rPr>
              <a:t>.</a:t>
            </a:r>
            <a:endParaRPr sz="1200">
              <a:latin typeface="Times New Roman"/>
              <a:cs typeface="Times New Roman"/>
            </a:endParaRPr>
          </a:p>
          <a:p>
            <a:pPr marL="12700">
              <a:lnSpc>
                <a:spcPct val="100000"/>
              </a:lnSpc>
              <a:spcBef>
                <a:spcPts val="950"/>
              </a:spcBef>
            </a:pPr>
            <a:r>
              <a:rPr sz="1200" b="1" spc="-20" dirty="0">
                <a:latin typeface="Times New Roman"/>
                <a:cs typeface="Times New Roman"/>
              </a:rPr>
              <a:t>Race</a:t>
            </a:r>
            <a:endParaRPr sz="1200">
              <a:latin typeface="Times New Roman"/>
              <a:cs typeface="Times New Roman"/>
            </a:endParaRPr>
          </a:p>
          <a:p>
            <a:pPr marL="469900" marR="25400" indent="-228600">
              <a:lnSpc>
                <a:spcPct val="110800"/>
              </a:lnSpc>
              <a:spcBef>
                <a:spcPts val="800"/>
              </a:spcBef>
              <a:buChar char="•"/>
              <a:tabLst>
                <a:tab pos="469900" algn="l"/>
              </a:tabLst>
            </a:pPr>
            <a:r>
              <a:rPr sz="1200" dirty="0">
                <a:latin typeface="Times New Roman"/>
                <a:cs typeface="Times New Roman"/>
              </a:rPr>
              <a:t>Select</a:t>
            </a:r>
            <a:r>
              <a:rPr sz="1200" spc="-35"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dirty="0">
                <a:latin typeface="Times New Roman"/>
                <a:cs typeface="Times New Roman"/>
              </a:rPr>
              <a:t>race</a:t>
            </a:r>
            <a:r>
              <a:rPr sz="1200" spc="-35" dirty="0">
                <a:latin typeface="Times New Roman"/>
                <a:cs typeface="Times New Roman"/>
              </a:rPr>
              <a:t> </a:t>
            </a:r>
            <a:r>
              <a:rPr sz="1200" dirty="0">
                <a:latin typeface="Times New Roman"/>
                <a:cs typeface="Times New Roman"/>
              </a:rPr>
              <a:t>category</a:t>
            </a:r>
            <a:r>
              <a:rPr sz="1200" spc="-35" dirty="0">
                <a:latin typeface="Times New Roman"/>
                <a:cs typeface="Times New Roman"/>
              </a:rPr>
              <a:t> </a:t>
            </a:r>
            <a:r>
              <a:rPr sz="1200" dirty="0">
                <a:latin typeface="Times New Roman"/>
                <a:cs typeface="Times New Roman"/>
              </a:rPr>
              <a:t>that</a:t>
            </a:r>
            <a:r>
              <a:rPr sz="1200" spc="-30" dirty="0">
                <a:latin typeface="Times New Roman"/>
                <a:cs typeface="Times New Roman"/>
              </a:rPr>
              <a:t> </a:t>
            </a:r>
            <a:r>
              <a:rPr sz="1200" dirty="0">
                <a:latin typeface="Times New Roman"/>
                <a:cs typeface="Times New Roman"/>
              </a:rPr>
              <a:t>best</a:t>
            </a:r>
            <a:r>
              <a:rPr sz="1200" spc="-35" dirty="0">
                <a:latin typeface="Times New Roman"/>
                <a:cs typeface="Times New Roman"/>
              </a:rPr>
              <a:t> </a:t>
            </a:r>
            <a:r>
              <a:rPr sz="1200" dirty="0">
                <a:latin typeface="Times New Roman"/>
                <a:cs typeface="Times New Roman"/>
              </a:rPr>
              <a:t>describes</a:t>
            </a:r>
            <a:r>
              <a:rPr sz="1200" spc="-35" dirty="0">
                <a:latin typeface="Times New Roman"/>
                <a:cs typeface="Times New Roman"/>
              </a:rPr>
              <a:t> </a:t>
            </a:r>
            <a:r>
              <a:rPr sz="1200" dirty="0">
                <a:latin typeface="Times New Roman"/>
                <a:cs typeface="Times New Roman"/>
              </a:rPr>
              <a:t>you.</a:t>
            </a:r>
            <a:r>
              <a:rPr sz="1200" spc="-65" dirty="0">
                <a:latin typeface="Times New Roman"/>
                <a:cs typeface="Times New Roman"/>
              </a:rPr>
              <a:t> </a:t>
            </a:r>
            <a:r>
              <a:rPr sz="1200" spc="-20" dirty="0">
                <a:latin typeface="Times New Roman"/>
                <a:cs typeface="Times New Roman"/>
              </a:rPr>
              <a:t>You</a:t>
            </a:r>
            <a:r>
              <a:rPr sz="1200" spc="-35" dirty="0">
                <a:latin typeface="Times New Roman"/>
                <a:cs typeface="Times New Roman"/>
              </a:rPr>
              <a:t> </a:t>
            </a:r>
            <a:r>
              <a:rPr sz="1200" dirty="0">
                <a:latin typeface="Times New Roman"/>
                <a:cs typeface="Times New Roman"/>
              </a:rPr>
              <a:t>can</a:t>
            </a:r>
            <a:r>
              <a:rPr sz="1200" spc="-35" dirty="0">
                <a:latin typeface="Times New Roman"/>
                <a:cs typeface="Times New Roman"/>
              </a:rPr>
              <a:t> </a:t>
            </a:r>
            <a:r>
              <a:rPr sz="1200" dirty="0">
                <a:latin typeface="Times New Roman"/>
                <a:cs typeface="Times New Roman"/>
              </a:rPr>
              <a:t>choose</a:t>
            </a:r>
            <a:r>
              <a:rPr sz="1200" spc="-25" dirty="0">
                <a:latin typeface="Times New Roman"/>
                <a:cs typeface="Times New Roman"/>
              </a:rPr>
              <a:t> </a:t>
            </a:r>
            <a:r>
              <a:rPr sz="1200" dirty="0">
                <a:latin typeface="Times New Roman"/>
                <a:cs typeface="Times New Roman"/>
              </a:rPr>
              <a:t>multiple</a:t>
            </a:r>
            <a:r>
              <a:rPr sz="1200" spc="-40" dirty="0">
                <a:latin typeface="Times New Roman"/>
                <a:cs typeface="Times New Roman"/>
              </a:rPr>
              <a:t> </a:t>
            </a:r>
            <a:r>
              <a:rPr sz="1200" spc="-10" dirty="0">
                <a:latin typeface="Times New Roman"/>
                <a:cs typeface="Times New Roman"/>
              </a:rPr>
              <a:t>options </a:t>
            </a:r>
            <a:r>
              <a:rPr sz="1200" dirty="0">
                <a:latin typeface="Times New Roman"/>
                <a:cs typeface="Times New Roman"/>
              </a:rPr>
              <a:t>if</a:t>
            </a:r>
            <a:r>
              <a:rPr sz="1200" spc="-20" dirty="0">
                <a:latin typeface="Times New Roman"/>
                <a:cs typeface="Times New Roman"/>
              </a:rPr>
              <a:t> </a:t>
            </a:r>
            <a:r>
              <a:rPr sz="1200" spc="-10" dirty="0">
                <a:latin typeface="Times New Roman"/>
                <a:cs typeface="Times New Roman"/>
              </a:rPr>
              <a:t>applicable.</a:t>
            </a:r>
            <a:endParaRPr sz="1200">
              <a:latin typeface="Times New Roman"/>
              <a:cs typeface="Times New Roman"/>
            </a:endParaRPr>
          </a:p>
          <a:p>
            <a:pPr marL="12700" marR="503555" indent="456565">
              <a:lnSpc>
                <a:spcPct val="166700"/>
              </a:lnSpc>
              <a:buChar char="•"/>
              <a:tabLst>
                <a:tab pos="469265" algn="l"/>
              </a:tabLst>
            </a:pPr>
            <a:r>
              <a:rPr sz="1200" dirty="0">
                <a:latin typeface="Times New Roman"/>
                <a:cs typeface="Times New Roman"/>
              </a:rPr>
              <a:t>If</a:t>
            </a:r>
            <a:r>
              <a:rPr sz="1200" spc="-35" dirty="0">
                <a:latin typeface="Times New Roman"/>
                <a:cs typeface="Times New Roman"/>
              </a:rPr>
              <a:t> </a:t>
            </a:r>
            <a:r>
              <a:rPr sz="1200" dirty="0">
                <a:latin typeface="Times New Roman"/>
                <a:cs typeface="Times New Roman"/>
              </a:rPr>
              <a:t>you</a:t>
            </a:r>
            <a:r>
              <a:rPr sz="1200" spc="-25" dirty="0">
                <a:latin typeface="Times New Roman"/>
                <a:cs typeface="Times New Roman"/>
              </a:rPr>
              <a:t> </a:t>
            </a:r>
            <a:r>
              <a:rPr sz="1200" dirty="0">
                <a:latin typeface="Times New Roman"/>
                <a:cs typeface="Times New Roman"/>
              </a:rPr>
              <a:t>prefer</a:t>
            </a:r>
            <a:r>
              <a:rPr sz="1200" spc="-30" dirty="0">
                <a:latin typeface="Times New Roman"/>
                <a:cs typeface="Times New Roman"/>
              </a:rPr>
              <a:t> </a:t>
            </a:r>
            <a:r>
              <a:rPr sz="1200" dirty="0">
                <a:latin typeface="Times New Roman"/>
                <a:cs typeface="Times New Roman"/>
              </a:rPr>
              <a:t>not</a:t>
            </a:r>
            <a:r>
              <a:rPr sz="1200" spc="-25"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disclose</a:t>
            </a:r>
            <a:r>
              <a:rPr sz="1200" spc="-30" dirty="0">
                <a:latin typeface="Times New Roman"/>
                <a:cs typeface="Times New Roman"/>
              </a:rPr>
              <a:t> </a:t>
            </a:r>
            <a:r>
              <a:rPr sz="1200" dirty="0">
                <a:latin typeface="Times New Roman"/>
                <a:cs typeface="Times New Roman"/>
              </a:rPr>
              <a:t>this</a:t>
            </a:r>
            <a:r>
              <a:rPr sz="1200" spc="-25" dirty="0">
                <a:latin typeface="Times New Roman"/>
                <a:cs typeface="Times New Roman"/>
              </a:rPr>
              <a:t> </a:t>
            </a:r>
            <a:r>
              <a:rPr sz="1200" dirty="0">
                <a:latin typeface="Times New Roman"/>
                <a:cs typeface="Times New Roman"/>
              </a:rPr>
              <a:t>information,</a:t>
            </a:r>
            <a:r>
              <a:rPr sz="1200" spc="-25" dirty="0">
                <a:latin typeface="Times New Roman"/>
                <a:cs typeface="Times New Roman"/>
              </a:rPr>
              <a:t> </a:t>
            </a:r>
            <a:r>
              <a:rPr sz="1200" dirty="0">
                <a:latin typeface="Times New Roman"/>
                <a:cs typeface="Times New Roman"/>
              </a:rPr>
              <a:t>select</a:t>
            </a:r>
            <a:r>
              <a:rPr sz="1200" spc="-30" dirty="0">
                <a:latin typeface="Times New Roman"/>
                <a:cs typeface="Times New Roman"/>
              </a:rPr>
              <a:t> </a:t>
            </a:r>
            <a:r>
              <a:rPr sz="1200" b="1" dirty="0">
                <a:latin typeface="Times New Roman"/>
                <a:cs typeface="Times New Roman"/>
              </a:rPr>
              <a:t>Decline</a:t>
            </a:r>
            <a:r>
              <a:rPr sz="1200" b="1" spc="-30" dirty="0">
                <a:latin typeface="Times New Roman"/>
                <a:cs typeface="Times New Roman"/>
              </a:rPr>
              <a:t> </a:t>
            </a:r>
            <a:r>
              <a:rPr sz="1200" b="1" dirty="0">
                <a:latin typeface="Times New Roman"/>
                <a:cs typeface="Times New Roman"/>
              </a:rPr>
              <a:t>to</a:t>
            </a:r>
            <a:r>
              <a:rPr sz="1200" b="1" spc="-25" dirty="0">
                <a:latin typeface="Times New Roman"/>
                <a:cs typeface="Times New Roman"/>
              </a:rPr>
              <a:t> </a:t>
            </a:r>
            <a:r>
              <a:rPr sz="1200" b="1" spc="-10" dirty="0">
                <a:latin typeface="Times New Roman"/>
                <a:cs typeface="Times New Roman"/>
              </a:rPr>
              <a:t>Respond</a:t>
            </a:r>
            <a:r>
              <a:rPr sz="1200" spc="-10" dirty="0">
                <a:latin typeface="Times New Roman"/>
                <a:cs typeface="Times New Roman"/>
              </a:rPr>
              <a:t>. </a:t>
            </a:r>
            <a:r>
              <a:rPr sz="1200" b="1" spc="-10" dirty="0">
                <a:latin typeface="Times New Roman"/>
                <a:cs typeface="Times New Roman"/>
              </a:rPr>
              <a:t>Ethnicity</a:t>
            </a:r>
            <a:endParaRPr sz="1200">
              <a:latin typeface="Times New Roman"/>
              <a:cs typeface="Times New Roman"/>
            </a:endParaRPr>
          </a:p>
          <a:p>
            <a:pPr marL="469265" indent="-227965">
              <a:lnSpc>
                <a:spcPct val="100000"/>
              </a:lnSpc>
              <a:spcBef>
                <a:spcPts val="960"/>
              </a:spcBef>
              <a:buChar char="•"/>
              <a:tabLst>
                <a:tab pos="469265" algn="l"/>
              </a:tabLst>
            </a:pPr>
            <a:r>
              <a:rPr sz="1200" dirty="0">
                <a:latin typeface="Times New Roman"/>
                <a:cs typeface="Times New Roman"/>
              </a:rPr>
              <a:t>Choose</a:t>
            </a:r>
            <a:r>
              <a:rPr sz="1200" spc="-35" dirty="0">
                <a:latin typeface="Times New Roman"/>
                <a:cs typeface="Times New Roman"/>
              </a:rPr>
              <a:t> </a:t>
            </a:r>
            <a:r>
              <a:rPr sz="1200" dirty="0">
                <a:latin typeface="Times New Roman"/>
                <a:cs typeface="Times New Roman"/>
              </a:rPr>
              <a:t>your</a:t>
            </a:r>
            <a:r>
              <a:rPr sz="1200" spc="-30" dirty="0">
                <a:latin typeface="Times New Roman"/>
                <a:cs typeface="Times New Roman"/>
              </a:rPr>
              <a:t> </a:t>
            </a:r>
            <a:r>
              <a:rPr sz="1200" dirty="0">
                <a:latin typeface="Times New Roman"/>
                <a:cs typeface="Times New Roman"/>
              </a:rPr>
              <a:t>ethnicity</a:t>
            </a:r>
            <a:r>
              <a:rPr sz="1200" spc="-25" dirty="0">
                <a:latin typeface="Times New Roman"/>
                <a:cs typeface="Times New Roman"/>
              </a:rPr>
              <a:t> </a:t>
            </a:r>
            <a:r>
              <a:rPr sz="1200" dirty="0">
                <a:latin typeface="Times New Roman"/>
                <a:cs typeface="Times New Roman"/>
              </a:rPr>
              <a:t>by</a:t>
            </a:r>
            <a:r>
              <a:rPr sz="1200" spc="-30" dirty="0">
                <a:latin typeface="Times New Roman"/>
                <a:cs typeface="Times New Roman"/>
              </a:rPr>
              <a:t> </a:t>
            </a:r>
            <a:r>
              <a:rPr sz="1200" dirty="0">
                <a:latin typeface="Times New Roman"/>
                <a:cs typeface="Times New Roman"/>
              </a:rPr>
              <a:t>selecting</a:t>
            </a:r>
            <a:r>
              <a:rPr sz="1200" spc="-25" dirty="0">
                <a:latin typeface="Times New Roman"/>
                <a:cs typeface="Times New Roman"/>
              </a:rPr>
              <a:t> </a:t>
            </a:r>
            <a:r>
              <a:rPr sz="1200" dirty="0">
                <a:latin typeface="Times New Roman"/>
                <a:cs typeface="Times New Roman"/>
              </a:rPr>
              <a:t>one</a:t>
            </a:r>
            <a:r>
              <a:rPr sz="1200" spc="-30"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following</a:t>
            </a:r>
            <a:r>
              <a:rPr sz="1200" spc="-25" dirty="0">
                <a:latin typeface="Times New Roman"/>
                <a:cs typeface="Times New Roman"/>
              </a:rPr>
              <a:t> </a:t>
            </a:r>
            <a:r>
              <a:rPr sz="1200" spc="-10" dirty="0">
                <a:latin typeface="Times New Roman"/>
                <a:cs typeface="Times New Roman"/>
              </a:rPr>
              <a:t>options:</a:t>
            </a:r>
            <a:endParaRPr sz="1200">
              <a:latin typeface="Times New Roman"/>
              <a:cs typeface="Times New Roman"/>
            </a:endParaRPr>
          </a:p>
          <a:p>
            <a:pPr marL="926465" lvl="1" indent="-227965">
              <a:lnSpc>
                <a:spcPct val="100000"/>
              </a:lnSpc>
              <a:spcBef>
                <a:spcPts val="960"/>
              </a:spcBef>
              <a:buSzPct val="83333"/>
              <a:buFont typeface="Wingdings"/>
              <a:buChar char=""/>
              <a:tabLst>
                <a:tab pos="926465" algn="l"/>
              </a:tabLst>
            </a:pPr>
            <a:r>
              <a:rPr sz="1200" b="1" spc="-10" dirty="0">
                <a:latin typeface="Times New Roman"/>
                <a:cs typeface="Times New Roman"/>
              </a:rPr>
              <a:t>Hispanic/Latino</a:t>
            </a:r>
            <a:endParaRPr sz="1200">
              <a:latin typeface="Times New Roman"/>
              <a:cs typeface="Times New Roman"/>
            </a:endParaRPr>
          </a:p>
          <a:p>
            <a:pPr marL="926465" lvl="1" indent="-227965">
              <a:lnSpc>
                <a:spcPct val="100000"/>
              </a:lnSpc>
              <a:spcBef>
                <a:spcPts val="960"/>
              </a:spcBef>
              <a:buSzPct val="83333"/>
              <a:buFont typeface="Wingdings"/>
              <a:buChar char=""/>
              <a:tabLst>
                <a:tab pos="926465" algn="l"/>
              </a:tabLst>
            </a:pPr>
            <a:r>
              <a:rPr sz="1200" b="1" dirty="0">
                <a:latin typeface="Times New Roman"/>
                <a:cs typeface="Times New Roman"/>
              </a:rPr>
              <a:t>Not</a:t>
            </a:r>
            <a:r>
              <a:rPr sz="1200" b="1" spc="-15" dirty="0">
                <a:latin typeface="Times New Roman"/>
                <a:cs typeface="Times New Roman"/>
              </a:rPr>
              <a:t> </a:t>
            </a:r>
            <a:r>
              <a:rPr sz="1200" b="1" spc="-10" dirty="0">
                <a:latin typeface="Times New Roman"/>
                <a:cs typeface="Times New Roman"/>
              </a:rPr>
              <a:t>Hispanic/Latino</a:t>
            </a:r>
            <a:endParaRPr sz="1200">
              <a:latin typeface="Times New Roman"/>
              <a:cs typeface="Times New Roman"/>
            </a:endParaRPr>
          </a:p>
          <a:p>
            <a:pPr marL="12700" marR="3251835" lvl="1" indent="913765">
              <a:lnSpc>
                <a:spcPct val="165800"/>
              </a:lnSpc>
              <a:spcBef>
                <a:spcPts val="15"/>
              </a:spcBef>
              <a:buSzPct val="83333"/>
              <a:buFont typeface="Wingdings"/>
              <a:buChar char=""/>
              <a:tabLst>
                <a:tab pos="926465" algn="l"/>
              </a:tabLst>
            </a:pPr>
            <a:r>
              <a:rPr sz="1200" b="1" dirty="0">
                <a:latin typeface="Times New Roman"/>
                <a:cs typeface="Times New Roman"/>
              </a:rPr>
              <a:t>Decline</a:t>
            </a:r>
            <a:r>
              <a:rPr sz="1200" b="1" spc="-30" dirty="0">
                <a:latin typeface="Times New Roman"/>
                <a:cs typeface="Times New Roman"/>
              </a:rPr>
              <a:t> </a:t>
            </a:r>
            <a:r>
              <a:rPr sz="1200" b="1" dirty="0">
                <a:latin typeface="Times New Roman"/>
                <a:cs typeface="Times New Roman"/>
              </a:rPr>
              <a:t>to</a:t>
            </a:r>
            <a:r>
              <a:rPr sz="1200" b="1" spc="-30" dirty="0">
                <a:latin typeface="Times New Roman"/>
                <a:cs typeface="Times New Roman"/>
              </a:rPr>
              <a:t> </a:t>
            </a:r>
            <a:r>
              <a:rPr sz="1200" b="1" spc="-10" dirty="0">
                <a:latin typeface="Times New Roman"/>
                <a:cs typeface="Times New Roman"/>
              </a:rPr>
              <a:t>Respond </a:t>
            </a:r>
            <a:r>
              <a:rPr sz="1200" b="1" dirty="0">
                <a:latin typeface="Times New Roman"/>
                <a:cs typeface="Times New Roman"/>
              </a:rPr>
              <a:t>Save</a:t>
            </a:r>
            <a:r>
              <a:rPr sz="1200" b="1" spc="-20" dirty="0">
                <a:latin typeface="Times New Roman"/>
                <a:cs typeface="Times New Roman"/>
              </a:rPr>
              <a:t> </a:t>
            </a:r>
            <a:r>
              <a:rPr sz="1200" b="1" dirty="0">
                <a:latin typeface="Times New Roman"/>
                <a:cs typeface="Times New Roman"/>
              </a:rPr>
              <a:t>and</a:t>
            </a:r>
            <a:r>
              <a:rPr sz="1200" b="1" spc="-10" dirty="0">
                <a:latin typeface="Times New Roman"/>
                <a:cs typeface="Times New Roman"/>
              </a:rPr>
              <a:t> </a:t>
            </a:r>
            <a:r>
              <a:rPr sz="1200" b="1" spc="-20" dirty="0">
                <a:latin typeface="Times New Roman"/>
                <a:cs typeface="Times New Roman"/>
              </a:rPr>
              <a:t>Close</a:t>
            </a:r>
            <a:endParaRPr sz="1200">
              <a:latin typeface="Times New Roman"/>
              <a:cs typeface="Times New Roman"/>
            </a:endParaRPr>
          </a:p>
          <a:p>
            <a:pPr marL="469900" marR="343535" indent="-228600">
              <a:lnSpc>
                <a:spcPct val="111700"/>
              </a:lnSpc>
              <a:spcBef>
                <a:spcPts val="790"/>
              </a:spcBef>
              <a:buChar char="•"/>
              <a:tabLst>
                <a:tab pos="469900" algn="l"/>
              </a:tabLst>
            </a:pPr>
            <a:r>
              <a:rPr sz="1200" dirty="0">
                <a:latin typeface="Times New Roman"/>
                <a:cs typeface="Times New Roman"/>
              </a:rPr>
              <a:t>After</a:t>
            </a:r>
            <a:r>
              <a:rPr sz="1200" spc="-30" dirty="0">
                <a:latin typeface="Times New Roman"/>
                <a:cs typeface="Times New Roman"/>
              </a:rPr>
              <a:t> </a:t>
            </a:r>
            <a:r>
              <a:rPr sz="1200" dirty="0">
                <a:latin typeface="Times New Roman"/>
                <a:cs typeface="Times New Roman"/>
              </a:rPr>
              <a:t>entering</a:t>
            </a:r>
            <a:r>
              <a:rPr sz="1200" spc="-25" dirty="0">
                <a:latin typeface="Times New Roman"/>
                <a:cs typeface="Times New Roman"/>
              </a:rPr>
              <a:t> </a:t>
            </a:r>
            <a:r>
              <a:rPr sz="1200" dirty="0">
                <a:latin typeface="Times New Roman"/>
                <a:cs typeface="Times New Roman"/>
              </a:rPr>
              <a:t>all</a:t>
            </a:r>
            <a:r>
              <a:rPr sz="1200" spc="-25" dirty="0">
                <a:latin typeface="Times New Roman"/>
                <a:cs typeface="Times New Roman"/>
              </a:rPr>
              <a:t> </a:t>
            </a:r>
            <a:r>
              <a:rPr sz="1200" dirty="0">
                <a:latin typeface="Times New Roman"/>
                <a:cs typeface="Times New Roman"/>
              </a:rPr>
              <a:t>required</a:t>
            </a:r>
            <a:r>
              <a:rPr sz="1200" spc="-25" dirty="0">
                <a:latin typeface="Times New Roman"/>
                <a:cs typeface="Times New Roman"/>
              </a:rPr>
              <a:t> </a:t>
            </a:r>
            <a:r>
              <a:rPr sz="1200" spc="-10" dirty="0">
                <a:latin typeface="Times New Roman"/>
                <a:cs typeface="Times New Roman"/>
              </a:rPr>
              <a:t>demographic</a:t>
            </a:r>
            <a:r>
              <a:rPr sz="1200" spc="-30" dirty="0">
                <a:latin typeface="Times New Roman"/>
                <a:cs typeface="Times New Roman"/>
              </a:rPr>
              <a:t> </a:t>
            </a:r>
            <a:r>
              <a:rPr sz="1200" dirty="0">
                <a:latin typeface="Times New Roman"/>
                <a:cs typeface="Times New Roman"/>
              </a:rPr>
              <a:t>information,</a:t>
            </a:r>
            <a:r>
              <a:rPr sz="1200" spc="-20" dirty="0">
                <a:latin typeface="Times New Roman"/>
                <a:cs typeface="Times New Roman"/>
              </a:rPr>
              <a:t> </a:t>
            </a:r>
            <a:r>
              <a:rPr sz="1200" dirty="0">
                <a:latin typeface="Times New Roman"/>
                <a:cs typeface="Times New Roman"/>
              </a:rPr>
              <a:t>click</a:t>
            </a:r>
            <a:r>
              <a:rPr sz="1200" spc="-25" dirty="0">
                <a:latin typeface="Times New Roman"/>
                <a:cs typeface="Times New Roman"/>
              </a:rPr>
              <a:t> </a:t>
            </a:r>
            <a:r>
              <a:rPr sz="1200" b="1" dirty="0">
                <a:latin typeface="Times New Roman"/>
                <a:cs typeface="Times New Roman"/>
              </a:rPr>
              <a:t>Save</a:t>
            </a:r>
            <a:r>
              <a:rPr sz="1200" b="1" spc="-30" dirty="0">
                <a:latin typeface="Times New Roman"/>
                <a:cs typeface="Times New Roman"/>
              </a:rPr>
              <a:t> </a:t>
            </a:r>
            <a:r>
              <a:rPr sz="1200" b="1" dirty="0">
                <a:latin typeface="Times New Roman"/>
                <a:cs typeface="Times New Roman"/>
              </a:rPr>
              <a:t>&amp;</a:t>
            </a:r>
            <a:r>
              <a:rPr sz="1200" b="1" spc="-30" dirty="0">
                <a:latin typeface="Times New Roman"/>
                <a:cs typeface="Times New Roman"/>
              </a:rPr>
              <a:t> </a:t>
            </a:r>
            <a:r>
              <a:rPr sz="1200" b="1" dirty="0">
                <a:latin typeface="Times New Roman"/>
                <a:cs typeface="Times New Roman"/>
              </a:rPr>
              <a:t>Close</a:t>
            </a:r>
            <a:r>
              <a:rPr sz="1200" b="1" spc="-35" dirty="0">
                <a:latin typeface="Times New Roman"/>
                <a:cs typeface="Times New Roman"/>
              </a:rPr>
              <a:t> </a:t>
            </a:r>
            <a:r>
              <a:rPr sz="1200" spc="-25" dirty="0">
                <a:latin typeface="Times New Roman"/>
                <a:cs typeface="Times New Roman"/>
              </a:rPr>
              <a:t>to </a:t>
            </a:r>
            <a:r>
              <a:rPr sz="1200" dirty="0">
                <a:latin typeface="Times New Roman"/>
                <a:cs typeface="Times New Roman"/>
              </a:rPr>
              <a:t>complete</a:t>
            </a:r>
            <a:r>
              <a:rPr sz="1200" spc="-45" dirty="0">
                <a:latin typeface="Times New Roman"/>
                <a:cs typeface="Times New Roman"/>
              </a:rPr>
              <a:t> </a:t>
            </a:r>
            <a:r>
              <a:rPr sz="1200" dirty="0">
                <a:latin typeface="Times New Roman"/>
                <a:cs typeface="Times New Roman"/>
              </a:rPr>
              <a:t>this</a:t>
            </a:r>
            <a:r>
              <a:rPr sz="1200" spc="-40" dirty="0">
                <a:latin typeface="Times New Roman"/>
                <a:cs typeface="Times New Roman"/>
              </a:rPr>
              <a:t> </a:t>
            </a:r>
            <a:r>
              <a:rPr sz="1200" spc="-10" dirty="0">
                <a:latin typeface="Times New Roman"/>
                <a:cs typeface="Times New Roman"/>
              </a:rPr>
              <a:t>section.</a:t>
            </a:r>
            <a:endParaRPr sz="1200">
              <a:latin typeface="Times New Roman"/>
              <a:cs typeface="Times New Roman"/>
            </a:endParaRPr>
          </a:p>
          <a:p>
            <a:pPr marL="469900" marR="191135" indent="-228600">
              <a:lnSpc>
                <a:spcPct val="111700"/>
              </a:lnSpc>
              <a:spcBef>
                <a:spcPts val="780"/>
              </a:spcBef>
              <a:buChar char="•"/>
              <a:tabLst>
                <a:tab pos="469900" algn="l"/>
              </a:tabLst>
            </a:pPr>
            <a:r>
              <a:rPr sz="1200" dirty="0">
                <a:latin typeface="Times New Roman"/>
                <a:cs typeface="Times New Roman"/>
              </a:rPr>
              <a:t>A</a:t>
            </a:r>
            <a:r>
              <a:rPr sz="1200" spc="-75" dirty="0">
                <a:latin typeface="Times New Roman"/>
                <a:cs typeface="Times New Roman"/>
              </a:rPr>
              <a:t> </a:t>
            </a:r>
            <a:r>
              <a:rPr sz="1200" dirty="0">
                <a:latin typeface="Times New Roman"/>
                <a:cs typeface="Times New Roman"/>
              </a:rPr>
              <a:t>checkmark</a:t>
            </a:r>
            <a:r>
              <a:rPr sz="1200" spc="-45" dirty="0">
                <a:latin typeface="Times New Roman"/>
                <a:cs typeface="Times New Roman"/>
              </a:rPr>
              <a:t> </a:t>
            </a:r>
            <a:r>
              <a:rPr sz="1200" dirty="0">
                <a:latin typeface="Times New Roman"/>
                <a:cs typeface="Times New Roman"/>
              </a:rPr>
              <a:t>will</a:t>
            </a:r>
            <a:r>
              <a:rPr sz="1200" spc="-35" dirty="0">
                <a:latin typeface="Times New Roman"/>
                <a:cs typeface="Times New Roman"/>
              </a:rPr>
              <a:t> </a:t>
            </a:r>
            <a:r>
              <a:rPr sz="1200" dirty="0">
                <a:latin typeface="Times New Roman"/>
                <a:cs typeface="Times New Roman"/>
              </a:rPr>
              <a:t>appear</a:t>
            </a:r>
            <a:r>
              <a:rPr sz="1200" spc="-30" dirty="0">
                <a:latin typeface="Times New Roman"/>
                <a:cs typeface="Times New Roman"/>
              </a:rPr>
              <a:t> </a:t>
            </a:r>
            <a:r>
              <a:rPr sz="1200" dirty="0">
                <a:latin typeface="Times New Roman"/>
                <a:cs typeface="Times New Roman"/>
              </a:rPr>
              <a:t>next</a:t>
            </a:r>
            <a:r>
              <a:rPr sz="1200" spc="-35" dirty="0">
                <a:latin typeface="Times New Roman"/>
                <a:cs typeface="Times New Roman"/>
              </a:rPr>
              <a:t> </a:t>
            </a:r>
            <a:r>
              <a:rPr sz="1200" dirty="0">
                <a:latin typeface="Times New Roman"/>
                <a:cs typeface="Times New Roman"/>
              </a:rPr>
              <a:t>to</a:t>
            </a:r>
            <a:r>
              <a:rPr sz="1200" spc="-40" dirty="0">
                <a:latin typeface="Times New Roman"/>
                <a:cs typeface="Times New Roman"/>
              </a:rPr>
              <a:t> </a:t>
            </a:r>
            <a:r>
              <a:rPr sz="1200" b="1" dirty="0">
                <a:latin typeface="Times New Roman"/>
                <a:cs typeface="Times New Roman"/>
              </a:rPr>
              <a:t>Demographics</a:t>
            </a:r>
            <a:r>
              <a:rPr sz="1200" b="1" spc="-30" dirty="0">
                <a:latin typeface="Times New Roman"/>
                <a:cs typeface="Times New Roman"/>
              </a:rPr>
              <a:t> </a:t>
            </a:r>
            <a:r>
              <a:rPr sz="1200" dirty="0">
                <a:latin typeface="Times New Roman"/>
                <a:cs typeface="Times New Roman"/>
              </a:rPr>
              <a:t>in</a:t>
            </a:r>
            <a:r>
              <a:rPr sz="1200" spc="-35" dirty="0">
                <a:latin typeface="Times New Roman"/>
                <a:cs typeface="Times New Roman"/>
              </a:rPr>
              <a:t> </a:t>
            </a:r>
            <a:r>
              <a:rPr sz="1200" dirty="0">
                <a:latin typeface="Times New Roman"/>
                <a:cs typeface="Times New Roman"/>
              </a:rPr>
              <a:t>your</a:t>
            </a:r>
            <a:r>
              <a:rPr sz="1200" spc="-40" dirty="0">
                <a:latin typeface="Times New Roman"/>
                <a:cs typeface="Times New Roman"/>
              </a:rPr>
              <a:t> </a:t>
            </a:r>
            <a:r>
              <a:rPr sz="1200" dirty="0">
                <a:latin typeface="Times New Roman"/>
                <a:cs typeface="Times New Roman"/>
              </a:rPr>
              <a:t>application</a:t>
            </a:r>
            <a:r>
              <a:rPr sz="1200" spc="-35" dirty="0">
                <a:latin typeface="Times New Roman"/>
                <a:cs typeface="Times New Roman"/>
              </a:rPr>
              <a:t> </a:t>
            </a:r>
            <a:r>
              <a:rPr sz="1200" spc="-10" dirty="0">
                <a:latin typeface="Times New Roman"/>
                <a:cs typeface="Times New Roman"/>
              </a:rPr>
              <a:t>checklist, </a:t>
            </a:r>
            <a:r>
              <a:rPr sz="1200" dirty="0">
                <a:latin typeface="Times New Roman"/>
                <a:cs typeface="Times New Roman"/>
              </a:rPr>
              <a:t>indicating</a:t>
            </a:r>
            <a:r>
              <a:rPr sz="1200" spc="-25" dirty="0">
                <a:latin typeface="Times New Roman"/>
                <a:cs typeface="Times New Roman"/>
              </a:rPr>
              <a:t> </a:t>
            </a:r>
            <a:r>
              <a:rPr sz="1200" dirty="0">
                <a:latin typeface="Times New Roman"/>
                <a:cs typeface="Times New Roman"/>
              </a:rPr>
              <a:t>that</a:t>
            </a:r>
            <a:r>
              <a:rPr sz="1200" spc="-25" dirty="0">
                <a:latin typeface="Times New Roman"/>
                <a:cs typeface="Times New Roman"/>
              </a:rPr>
              <a:t> </a:t>
            </a:r>
            <a:r>
              <a:rPr sz="1200" dirty="0">
                <a:latin typeface="Times New Roman"/>
                <a:cs typeface="Times New Roman"/>
              </a:rPr>
              <a:t>this</a:t>
            </a:r>
            <a:r>
              <a:rPr sz="1200" spc="-25" dirty="0">
                <a:latin typeface="Times New Roman"/>
                <a:cs typeface="Times New Roman"/>
              </a:rPr>
              <a:t> </a:t>
            </a:r>
            <a:r>
              <a:rPr sz="1200" dirty="0">
                <a:latin typeface="Times New Roman"/>
                <a:cs typeface="Times New Roman"/>
              </a:rPr>
              <a:t>section</a:t>
            </a:r>
            <a:r>
              <a:rPr sz="1200" spc="-25" dirty="0">
                <a:latin typeface="Times New Roman"/>
                <a:cs typeface="Times New Roman"/>
              </a:rPr>
              <a:t> </a:t>
            </a:r>
            <a:r>
              <a:rPr sz="1200" dirty="0">
                <a:latin typeface="Times New Roman"/>
                <a:cs typeface="Times New Roman"/>
              </a:rPr>
              <a:t>is</a:t>
            </a:r>
            <a:r>
              <a:rPr sz="1200" spc="-25" dirty="0">
                <a:latin typeface="Times New Roman"/>
                <a:cs typeface="Times New Roman"/>
              </a:rPr>
              <a:t> </a:t>
            </a:r>
            <a:r>
              <a:rPr sz="1200" spc="-10" dirty="0">
                <a:latin typeface="Times New Roman"/>
                <a:cs typeface="Times New Roman"/>
              </a:rPr>
              <a:t>complete.</a:t>
            </a:r>
            <a:endParaRPr sz="120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96111" y="7155180"/>
            <a:ext cx="5980175" cy="38099"/>
          </a:xfrm>
          <a:prstGeom prst="rect">
            <a:avLst/>
          </a:prstGeom>
        </p:spPr>
      </p:pic>
      <p:sp>
        <p:nvSpPr>
          <p:cNvPr id="3" name="object 3"/>
          <p:cNvSpPr txBox="1"/>
          <p:nvPr/>
        </p:nvSpPr>
        <p:spPr>
          <a:xfrm>
            <a:off x="901700" y="7576819"/>
            <a:ext cx="5909945" cy="1325880"/>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Step</a:t>
            </a:r>
            <a:r>
              <a:rPr sz="1200" spc="-20" dirty="0">
                <a:latin typeface="Times New Roman"/>
                <a:cs typeface="Times New Roman"/>
              </a:rPr>
              <a:t> </a:t>
            </a:r>
            <a:r>
              <a:rPr sz="1200" spc="-25" dirty="0">
                <a:latin typeface="Times New Roman"/>
                <a:cs typeface="Times New Roman"/>
              </a:rPr>
              <a:t>8:</a:t>
            </a:r>
            <a:endParaRPr sz="1200">
              <a:latin typeface="Times New Roman"/>
              <a:cs typeface="Times New Roman"/>
            </a:endParaRPr>
          </a:p>
          <a:p>
            <a:pPr marL="12700">
              <a:lnSpc>
                <a:spcPct val="100000"/>
              </a:lnSpc>
              <a:spcBef>
                <a:spcPts val="960"/>
              </a:spcBef>
            </a:pPr>
            <a:r>
              <a:rPr sz="1200" b="1" dirty="0">
                <a:latin typeface="Times New Roman"/>
                <a:cs typeface="Times New Roman"/>
              </a:rPr>
              <a:t>Military</a:t>
            </a:r>
            <a:r>
              <a:rPr sz="1200" b="1" spc="-65" dirty="0">
                <a:latin typeface="Times New Roman"/>
                <a:cs typeface="Times New Roman"/>
              </a:rPr>
              <a:t> </a:t>
            </a:r>
            <a:r>
              <a:rPr sz="1200" b="1" spc="-10" dirty="0">
                <a:latin typeface="Times New Roman"/>
                <a:cs typeface="Times New Roman"/>
              </a:rPr>
              <a:t>Information</a:t>
            </a:r>
            <a:endParaRPr sz="1200">
              <a:latin typeface="Times New Roman"/>
              <a:cs typeface="Times New Roman"/>
            </a:endParaRPr>
          </a:p>
          <a:p>
            <a:pPr marL="240665">
              <a:lnSpc>
                <a:spcPct val="100000"/>
              </a:lnSpc>
              <a:spcBef>
                <a:spcPts val="960"/>
              </a:spcBef>
            </a:pPr>
            <a:r>
              <a:rPr sz="1200" b="1" dirty="0">
                <a:latin typeface="Times New Roman"/>
                <a:cs typeface="Times New Roman"/>
              </a:rPr>
              <a:t>Access</a:t>
            </a:r>
            <a:r>
              <a:rPr sz="1200" b="1" spc="-35" dirty="0">
                <a:latin typeface="Times New Roman"/>
                <a:cs typeface="Times New Roman"/>
              </a:rPr>
              <a:t> </a:t>
            </a:r>
            <a:r>
              <a:rPr sz="1200" b="1" dirty="0">
                <a:latin typeface="Times New Roman"/>
                <a:cs typeface="Times New Roman"/>
              </a:rPr>
              <a:t>the</a:t>
            </a:r>
            <a:r>
              <a:rPr sz="1200" b="1" spc="-40" dirty="0">
                <a:latin typeface="Times New Roman"/>
                <a:cs typeface="Times New Roman"/>
              </a:rPr>
              <a:t> </a:t>
            </a:r>
            <a:r>
              <a:rPr sz="1200" b="1" dirty="0">
                <a:latin typeface="Times New Roman"/>
                <a:cs typeface="Times New Roman"/>
              </a:rPr>
              <a:t>"Military</a:t>
            </a:r>
            <a:r>
              <a:rPr sz="1200" b="1" spc="-40" dirty="0">
                <a:latin typeface="Times New Roman"/>
                <a:cs typeface="Times New Roman"/>
              </a:rPr>
              <a:t> </a:t>
            </a:r>
            <a:r>
              <a:rPr sz="1200" b="1" dirty="0">
                <a:latin typeface="Times New Roman"/>
                <a:cs typeface="Times New Roman"/>
              </a:rPr>
              <a:t>Information"</a:t>
            </a:r>
            <a:r>
              <a:rPr sz="1200" b="1" spc="-35" dirty="0">
                <a:latin typeface="Times New Roman"/>
                <a:cs typeface="Times New Roman"/>
              </a:rPr>
              <a:t> </a:t>
            </a:r>
            <a:r>
              <a:rPr sz="1200" b="1" spc="-10" dirty="0">
                <a:latin typeface="Times New Roman"/>
                <a:cs typeface="Times New Roman"/>
              </a:rPr>
              <a:t>Section</a:t>
            </a:r>
            <a:endParaRPr sz="1200">
              <a:latin typeface="Times New Roman"/>
              <a:cs typeface="Times New Roman"/>
            </a:endParaRPr>
          </a:p>
          <a:p>
            <a:pPr marL="927100" marR="5080" indent="-228600">
              <a:lnSpc>
                <a:spcPct val="110800"/>
              </a:lnSpc>
              <a:spcBef>
                <a:spcPts val="805"/>
              </a:spcBef>
              <a:buChar char="•"/>
              <a:tabLst>
                <a:tab pos="927100" algn="l"/>
              </a:tabLst>
            </a:pPr>
            <a:r>
              <a:rPr sz="1200" dirty="0">
                <a:latin typeface="Times New Roman"/>
                <a:cs typeface="Times New Roman"/>
              </a:rPr>
              <a:t>In</a:t>
            </a:r>
            <a:r>
              <a:rPr sz="1200" spc="-5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b="1" dirty="0">
                <a:latin typeface="Times New Roman"/>
                <a:cs typeface="Times New Roman"/>
              </a:rPr>
              <a:t>My</a:t>
            </a:r>
            <a:r>
              <a:rPr sz="1200" b="1" spc="-30" dirty="0">
                <a:latin typeface="Times New Roman"/>
                <a:cs typeface="Times New Roman"/>
              </a:rPr>
              <a:t> </a:t>
            </a:r>
            <a:r>
              <a:rPr sz="1200" b="1" spc="-10" dirty="0">
                <a:latin typeface="Times New Roman"/>
                <a:cs typeface="Times New Roman"/>
              </a:rPr>
              <a:t>ROTC</a:t>
            </a:r>
            <a:r>
              <a:rPr sz="1200" b="1" spc="-65" dirty="0">
                <a:latin typeface="Times New Roman"/>
                <a:cs typeface="Times New Roman"/>
              </a:rPr>
              <a:t> </a:t>
            </a:r>
            <a:r>
              <a:rPr sz="1200" b="1" dirty="0">
                <a:latin typeface="Times New Roman"/>
                <a:cs typeface="Times New Roman"/>
              </a:rPr>
              <a:t>Application</a:t>
            </a:r>
            <a:r>
              <a:rPr sz="1200" b="1" spc="-30" dirty="0">
                <a:latin typeface="Times New Roman"/>
                <a:cs typeface="Times New Roman"/>
              </a:rPr>
              <a:t> </a:t>
            </a:r>
            <a:r>
              <a:rPr sz="1200" dirty="0">
                <a:latin typeface="Times New Roman"/>
                <a:cs typeface="Times New Roman"/>
              </a:rPr>
              <a:t>checklist,</a:t>
            </a:r>
            <a:r>
              <a:rPr sz="1200" spc="-25" dirty="0">
                <a:latin typeface="Times New Roman"/>
                <a:cs typeface="Times New Roman"/>
              </a:rPr>
              <a:t> </a:t>
            </a:r>
            <a:r>
              <a:rPr sz="1200" dirty="0">
                <a:latin typeface="Times New Roman"/>
                <a:cs typeface="Times New Roman"/>
              </a:rPr>
              <a:t>click</a:t>
            </a:r>
            <a:r>
              <a:rPr sz="1200" spc="-30" dirty="0">
                <a:latin typeface="Times New Roman"/>
                <a:cs typeface="Times New Roman"/>
              </a:rPr>
              <a:t> </a:t>
            </a:r>
            <a:r>
              <a:rPr sz="1200" dirty="0">
                <a:latin typeface="Times New Roman"/>
                <a:cs typeface="Times New Roman"/>
              </a:rPr>
              <a:t>on</a:t>
            </a:r>
            <a:r>
              <a:rPr sz="1200" spc="-20" dirty="0">
                <a:latin typeface="Times New Roman"/>
                <a:cs typeface="Times New Roman"/>
              </a:rPr>
              <a:t> </a:t>
            </a:r>
            <a:r>
              <a:rPr sz="1200" b="1" dirty="0">
                <a:latin typeface="Times New Roman"/>
                <a:cs typeface="Times New Roman"/>
              </a:rPr>
              <a:t>Military</a:t>
            </a:r>
            <a:r>
              <a:rPr sz="1200" b="1" spc="-30" dirty="0">
                <a:latin typeface="Times New Roman"/>
                <a:cs typeface="Times New Roman"/>
              </a:rPr>
              <a:t> </a:t>
            </a:r>
            <a:r>
              <a:rPr sz="1200" b="1" dirty="0">
                <a:latin typeface="Times New Roman"/>
                <a:cs typeface="Times New Roman"/>
              </a:rPr>
              <a:t>Information</a:t>
            </a:r>
            <a:r>
              <a:rPr sz="1200" b="1" spc="-25"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spc="-10" dirty="0">
                <a:latin typeface="Times New Roman"/>
                <a:cs typeface="Times New Roman"/>
              </a:rPr>
              <a:t>begin </a:t>
            </a:r>
            <a:r>
              <a:rPr sz="1200" dirty="0">
                <a:latin typeface="Times New Roman"/>
                <a:cs typeface="Times New Roman"/>
              </a:rPr>
              <a:t>this</a:t>
            </a:r>
            <a:r>
              <a:rPr sz="1200" spc="-10" dirty="0">
                <a:latin typeface="Times New Roman"/>
                <a:cs typeface="Times New Roman"/>
              </a:rPr>
              <a:t> section.</a:t>
            </a:r>
            <a:endParaRPr sz="1200">
              <a:latin typeface="Times New Roman"/>
              <a:cs typeface="Times New Roman"/>
            </a:endParaRPr>
          </a:p>
        </p:txBody>
      </p:sp>
      <p:pic>
        <p:nvPicPr>
          <p:cNvPr id="4" name="object 4"/>
          <p:cNvPicPr/>
          <p:nvPr/>
        </p:nvPicPr>
        <p:blipFill>
          <a:blip r:embed="rId3" cstate="print"/>
          <a:stretch>
            <a:fillRect/>
          </a:stretch>
        </p:blipFill>
        <p:spPr>
          <a:xfrm>
            <a:off x="914400" y="914400"/>
            <a:ext cx="3257549" cy="589597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891031"/>
            <a:ext cx="5874385" cy="7620000"/>
          </a:xfrm>
          <a:prstGeom prst="rect">
            <a:avLst/>
          </a:prstGeom>
        </p:spPr>
        <p:txBody>
          <a:bodyPr vert="horz" wrap="square" lIns="0" tIns="12700" rIns="0" bIns="0" rtlCol="0">
            <a:spAutoFit/>
          </a:bodyPr>
          <a:lstStyle/>
          <a:p>
            <a:pPr marL="241300">
              <a:lnSpc>
                <a:spcPct val="100000"/>
              </a:lnSpc>
              <a:spcBef>
                <a:spcPts val="100"/>
              </a:spcBef>
            </a:pPr>
            <a:r>
              <a:rPr sz="1200" b="1" dirty="0">
                <a:latin typeface="Times New Roman"/>
                <a:cs typeface="Times New Roman"/>
              </a:rPr>
              <a:t>Indicate</a:t>
            </a:r>
            <a:r>
              <a:rPr sz="1200" b="1" spc="-55" dirty="0">
                <a:latin typeface="Times New Roman"/>
                <a:cs typeface="Times New Roman"/>
              </a:rPr>
              <a:t> </a:t>
            </a:r>
            <a:r>
              <a:rPr sz="1200" b="1" dirty="0">
                <a:latin typeface="Times New Roman"/>
                <a:cs typeface="Times New Roman"/>
              </a:rPr>
              <a:t>Military</a:t>
            </a:r>
            <a:r>
              <a:rPr sz="1200" b="1" spc="-50" dirty="0">
                <a:latin typeface="Times New Roman"/>
                <a:cs typeface="Times New Roman"/>
              </a:rPr>
              <a:t> </a:t>
            </a:r>
            <a:r>
              <a:rPr sz="1200" b="1" spc="-10" dirty="0">
                <a:latin typeface="Times New Roman"/>
                <a:cs typeface="Times New Roman"/>
              </a:rPr>
              <a:t>Service</a:t>
            </a:r>
            <a:endParaRPr sz="1200">
              <a:latin typeface="Times New Roman"/>
              <a:cs typeface="Times New Roman"/>
            </a:endParaRPr>
          </a:p>
          <a:p>
            <a:pPr marL="926465" indent="-227965">
              <a:lnSpc>
                <a:spcPct val="100000"/>
              </a:lnSpc>
              <a:spcBef>
                <a:spcPts val="960"/>
              </a:spcBef>
              <a:buChar char="•"/>
              <a:tabLst>
                <a:tab pos="926465" algn="l"/>
              </a:tabLst>
            </a:pPr>
            <a:r>
              <a:rPr sz="1200" dirty="0">
                <a:latin typeface="Times New Roman"/>
                <a:cs typeface="Times New Roman"/>
              </a:rPr>
              <a:t>Select</a:t>
            </a:r>
            <a:r>
              <a:rPr sz="1200" spc="-25" dirty="0">
                <a:latin typeface="Times New Roman"/>
                <a:cs typeface="Times New Roman"/>
              </a:rPr>
              <a:t> </a:t>
            </a:r>
            <a:r>
              <a:rPr sz="1200" b="1" spc="-45" dirty="0">
                <a:latin typeface="Times New Roman"/>
                <a:cs typeface="Times New Roman"/>
              </a:rPr>
              <a:t>Yes</a:t>
            </a:r>
            <a:r>
              <a:rPr sz="1200" b="1" spc="-25" dirty="0">
                <a:latin typeface="Times New Roman"/>
                <a:cs typeface="Times New Roman"/>
              </a:rPr>
              <a:t> </a:t>
            </a:r>
            <a:r>
              <a:rPr sz="1200" dirty="0">
                <a:latin typeface="Times New Roman"/>
                <a:cs typeface="Times New Roman"/>
              </a:rPr>
              <a:t>or</a:t>
            </a:r>
            <a:r>
              <a:rPr sz="1200" spc="-25" dirty="0">
                <a:latin typeface="Times New Roman"/>
                <a:cs typeface="Times New Roman"/>
              </a:rPr>
              <a:t> </a:t>
            </a:r>
            <a:r>
              <a:rPr sz="1200" b="1" dirty="0">
                <a:latin typeface="Times New Roman"/>
                <a:cs typeface="Times New Roman"/>
              </a:rPr>
              <a:t>No</a:t>
            </a:r>
            <a:r>
              <a:rPr sz="1200" b="1" spc="-30"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indicate</a:t>
            </a:r>
            <a:r>
              <a:rPr sz="1200" spc="-25" dirty="0">
                <a:latin typeface="Times New Roman"/>
                <a:cs typeface="Times New Roman"/>
              </a:rPr>
              <a:t> </a:t>
            </a:r>
            <a:r>
              <a:rPr sz="1200" dirty="0">
                <a:latin typeface="Times New Roman"/>
                <a:cs typeface="Times New Roman"/>
              </a:rPr>
              <a:t>whether</a:t>
            </a:r>
            <a:r>
              <a:rPr sz="1200" spc="-30" dirty="0">
                <a:latin typeface="Times New Roman"/>
                <a:cs typeface="Times New Roman"/>
              </a:rPr>
              <a:t> </a:t>
            </a:r>
            <a:r>
              <a:rPr sz="1200" dirty="0">
                <a:latin typeface="Times New Roman"/>
                <a:cs typeface="Times New Roman"/>
              </a:rPr>
              <a:t>you</a:t>
            </a:r>
            <a:r>
              <a:rPr sz="1200" spc="-20" dirty="0">
                <a:latin typeface="Times New Roman"/>
                <a:cs typeface="Times New Roman"/>
              </a:rPr>
              <a:t> </a:t>
            </a:r>
            <a:r>
              <a:rPr sz="1200" dirty="0">
                <a:latin typeface="Times New Roman"/>
                <a:cs typeface="Times New Roman"/>
              </a:rPr>
              <a:t>have</a:t>
            </a:r>
            <a:r>
              <a:rPr sz="1200" spc="-30" dirty="0">
                <a:latin typeface="Times New Roman"/>
                <a:cs typeface="Times New Roman"/>
              </a:rPr>
              <a:t> </a:t>
            </a:r>
            <a:r>
              <a:rPr sz="1200" dirty="0">
                <a:latin typeface="Times New Roman"/>
                <a:cs typeface="Times New Roman"/>
              </a:rPr>
              <a:t>prior</a:t>
            </a:r>
            <a:r>
              <a:rPr sz="1200" spc="-30" dirty="0">
                <a:latin typeface="Times New Roman"/>
                <a:cs typeface="Times New Roman"/>
              </a:rPr>
              <a:t> </a:t>
            </a:r>
            <a:r>
              <a:rPr sz="1200" dirty="0">
                <a:latin typeface="Times New Roman"/>
                <a:cs typeface="Times New Roman"/>
              </a:rPr>
              <a:t>military</a:t>
            </a:r>
            <a:r>
              <a:rPr sz="1200" spc="-20" dirty="0">
                <a:latin typeface="Times New Roman"/>
                <a:cs typeface="Times New Roman"/>
              </a:rPr>
              <a:t> </a:t>
            </a:r>
            <a:r>
              <a:rPr sz="1200" spc="-10" dirty="0">
                <a:latin typeface="Times New Roman"/>
                <a:cs typeface="Times New Roman"/>
              </a:rPr>
              <a:t>service.</a:t>
            </a:r>
            <a:endParaRPr sz="1200">
              <a:latin typeface="Times New Roman"/>
              <a:cs typeface="Times New Roman"/>
            </a:endParaRPr>
          </a:p>
          <a:p>
            <a:pPr marL="241300">
              <a:lnSpc>
                <a:spcPct val="100000"/>
              </a:lnSpc>
              <a:spcBef>
                <a:spcPts val="960"/>
              </a:spcBef>
            </a:pPr>
            <a:r>
              <a:rPr sz="1200" b="1" dirty="0">
                <a:latin typeface="Times New Roman"/>
                <a:cs typeface="Times New Roman"/>
              </a:rPr>
              <a:t>AFOQT</a:t>
            </a:r>
            <a:r>
              <a:rPr sz="1200" b="1" spc="-55" dirty="0">
                <a:latin typeface="Times New Roman"/>
                <a:cs typeface="Times New Roman"/>
              </a:rPr>
              <a:t> </a:t>
            </a:r>
            <a:r>
              <a:rPr sz="1200" b="1" dirty="0">
                <a:latin typeface="Times New Roman"/>
                <a:cs typeface="Times New Roman"/>
              </a:rPr>
              <a:t>(Air</a:t>
            </a:r>
            <a:r>
              <a:rPr sz="1200" b="1" spc="-50" dirty="0">
                <a:latin typeface="Times New Roman"/>
                <a:cs typeface="Times New Roman"/>
              </a:rPr>
              <a:t> </a:t>
            </a:r>
            <a:r>
              <a:rPr sz="1200" b="1" dirty="0">
                <a:latin typeface="Times New Roman"/>
                <a:cs typeface="Times New Roman"/>
              </a:rPr>
              <a:t>Force</a:t>
            </a:r>
            <a:r>
              <a:rPr sz="1200" b="1" spc="-30" dirty="0">
                <a:latin typeface="Times New Roman"/>
                <a:cs typeface="Times New Roman"/>
              </a:rPr>
              <a:t> </a:t>
            </a:r>
            <a:r>
              <a:rPr sz="1200" b="1" spc="-10" dirty="0">
                <a:latin typeface="Times New Roman"/>
                <a:cs typeface="Times New Roman"/>
              </a:rPr>
              <a:t>Officer</a:t>
            </a:r>
            <a:r>
              <a:rPr sz="1200" b="1" spc="-50" dirty="0">
                <a:latin typeface="Times New Roman"/>
                <a:cs typeface="Times New Roman"/>
              </a:rPr>
              <a:t> </a:t>
            </a:r>
            <a:r>
              <a:rPr sz="1200" b="1" dirty="0">
                <a:latin typeface="Times New Roman"/>
                <a:cs typeface="Times New Roman"/>
              </a:rPr>
              <a:t>Qualifying</a:t>
            </a:r>
            <a:r>
              <a:rPr sz="1200" b="1" spc="-55" dirty="0">
                <a:latin typeface="Times New Roman"/>
                <a:cs typeface="Times New Roman"/>
              </a:rPr>
              <a:t> </a:t>
            </a:r>
            <a:r>
              <a:rPr sz="1200" b="1" spc="-20" dirty="0">
                <a:latin typeface="Times New Roman"/>
                <a:cs typeface="Times New Roman"/>
              </a:rPr>
              <a:t>Test)</a:t>
            </a:r>
            <a:endParaRPr sz="1200">
              <a:latin typeface="Times New Roman"/>
              <a:cs typeface="Times New Roman"/>
            </a:endParaRPr>
          </a:p>
          <a:p>
            <a:pPr marL="926465" indent="-227965">
              <a:lnSpc>
                <a:spcPct val="100000"/>
              </a:lnSpc>
              <a:spcBef>
                <a:spcPts val="960"/>
              </a:spcBef>
              <a:buChar char="•"/>
              <a:tabLst>
                <a:tab pos="926465" algn="l"/>
              </a:tabLst>
            </a:pPr>
            <a:r>
              <a:rPr sz="1200" dirty="0">
                <a:latin typeface="Times New Roman"/>
                <a:cs typeface="Times New Roman"/>
              </a:rPr>
              <a:t>Indicate</a:t>
            </a:r>
            <a:r>
              <a:rPr sz="1200" spc="-40" dirty="0">
                <a:latin typeface="Times New Roman"/>
                <a:cs typeface="Times New Roman"/>
              </a:rPr>
              <a:t> </a:t>
            </a:r>
            <a:r>
              <a:rPr sz="1200" dirty="0">
                <a:latin typeface="Times New Roman"/>
                <a:cs typeface="Times New Roman"/>
              </a:rPr>
              <a:t>whether</a:t>
            </a:r>
            <a:r>
              <a:rPr sz="1200" spc="-20" dirty="0">
                <a:latin typeface="Times New Roman"/>
                <a:cs typeface="Times New Roman"/>
              </a:rPr>
              <a:t> </a:t>
            </a:r>
            <a:r>
              <a:rPr sz="1200" dirty="0">
                <a:latin typeface="Times New Roman"/>
                <a:cs typeface="Times New Roman"/>
              </a:rPr>
              <a:t>you</a:t>
            </a:r>
            <a:r>
              <a:rPr sz="1200" spc="-15" dirty="0">
                <a:latin typeface="Times New Roman"/>
                <a:cs typeface="Times New Roman"/>
              </a:rPr>
              <a:t> </a:t>
            </a:r>
            <a:r>
              <a:rPr sz="1200" dirty="0">
                <a:latin typeface="Times New Roman"/>
                <a:cs typeface="Times New Roman"/>
              </a:rPr>
              <a:t>have</a:t>
            </a:r>
            <a:r>
              <a:rPr sz="1200" spc="-25" dirty="0">
                <a:latin typeface="Times New Roman"/>
                <a:cs typeface="Times New Roman"/>
              </a:rPr>
              <a:t> </a:t>
            </a:r>
            <a:r>
              <a:rPr sz="1200" dirty="0">
                <a:latin typeface="Times New Roman"/>
                <a:cs typeface="Times New Roman"/>
              </a:rPr>
              <a:t>taken</a:t>
            </a:r>
            <a:r>
              <a:rPr sz="1200" spc="-15" dirty="0">
                <a:latin typeface="Times New Roman"/>
                <a:cs typeface="Times New Roman"/>
              </a:rPr>
              <a:t> </a:t>
            </a:r>
            <a:r>
              <a:rPr sz="1200" spc="-10" dirty="0">
                <a:latin typeface="Times New Roman"/>
                <a:cs typeface="Times New Roman"/>
              </a:rPr>
              <a:t>the</a:t>
            </a:r>
            <a:r>
              <a:rPr sz="1200" spc="-65" dirty="0">
                <a:latin typeface="Times New Roman"/>
                <a:cs typeface="Times New Roman"/>
              </a:rPr>
              <a:t> </a:t>
            </a:r>
            <a:r>
              <a:rPr sz="1200" dirty="0">
                <a:latin typeface="Times New Roman"/>
                <a:cs typeface="Times New Roman"/>
              </a:rPr>
              <a:t>AFOQT</a:t>
            </a:r>
            <a:r>
              <a:rPr sz="1200" spc="-45" dirty="0">
                <a:latin typeface="Times New Roman"/>
                <a:cs typeface="Times New Roman"/>
              </a:rPr>
              <a:t> </a:t>
            </a:r>
            <a:r>
              <a:rPr sz="1200" dirty="0">
                <a:latin typeface="Times New Roman"/>
                <a:cs typeface="Times New Roman"/>
              </a:rPr>
              <a:t>by</a:t>
            </a:r>
            <a:r>
              <a:rPr sz="1200" spc="-15" dirty="0">
                <a:latin typeface="Times New Roman"/>
                <a:cs typeface="Times New Roman"/>
              </a:rPr>
              <a:t> </a:t>
            </a:r>
            <a:r>
              <a:rPr sz="1200" dirty="0">
                <a:latin typeface="Times New Roman"/>
                <a:cs typeface="Times New Roman"/>
              </a:rPr>
              <a:t>selecting</a:t>
            </a:r>
            <a:r>
              <a:rPr sz="1200" spc="-15" dirty="0">
                <a:latin typeface="Times New Roman"/>
                <a:cs typeface="Times New Roman"/>
              </a:rPr>
              <a:t> </a:t>
            </a:r>
            <a:r>
              <a:rPr sz="1200" b="1" spc="-45" dirty="0">
                <a:latin typeface="Times New Roman"/>
                <a:cs typeface="Times New Roman"/>
              </a:rPr>
              <a:t>Yes</a:t>
            </a:r>
            <a:r>
              <a:rPr sz="1200" b="1" spc="-25" dirty="0">
                <a:latin typeface="Times New Roman"/>
                <a:cs typeface="Times New Roman"/>
              </a:rPr>
              <a:t> </a:t>
            </a:r>
            <a:r>
              <a:rPr sz="1200" dirty="0">
                <a:latin typeface="Times New Roman"/>
                <a:cs typeface="Times New Roman"/>
              </a:rPr>
              <a:t>or</a:t>
            </a:r>
            <a:r>
              <a:rPr sz="1200" spc="-20" dirty="0">
                <a:latin typeface="Times New Roman"/>
                <a:cs typeface="Times New Roman"/>
              </a:rPr>
              <a:t> </a:t>
            </a:r>
            <a:r>
              <a:rPr sz="1200" b="1" spc="-25" dirty="0">
                <a:latin typeface="Times New Roman"/>
                <a:cs typeface="Times New Roman"/>
              </a:rPr>
              <a:t>No</a:t>
            </a:r>
            <a:r>
              <a:rPr sz="1200" spc="-25" dirty="0">
                <a:latin typeface="Times New Roman"/>
                <a:cs typeface="Times New Roman"/>
              </a:rPr>
              <a:t>.</a:t>
            </a:r>
            <a:endParaRPr sz="1200">
              <a:latin typeface="Times New Roman"/>
              <a:cs typeface="Times New Roman"/>
            </a:endParaRPr>
          </a:p>
          <a:p>
            <a:pPr marL="927100" marR="28575" indent="-228600">
              <a:lnSpc>
                <a:spcPct val="111300"/>
              </a:lnSpc>
              <a:spcBef>
                <a:spcPts val="785"/>
              </a:spcBef>
              <a:buChar char="•"/>
              <a:tabLst>
                <a:tab pos="927100" algn="l"/>
              </a:tabLst>
            </a:pPr>
            <a:r>
              <a:rPr sz="1200" spc="-10" dirty="0">
                <a:latin typeface="Times New Roman"/>
                <a:cs typeface="Times New Roman"/>
              </a:rPr>
              <a:t>The</a:t>
            </a:r>
            <a:r>
              <a:rPr sz="1200" spc="-80" dirty="0">
                <a:latin typeface="Times New Roman"/>
                <a:cs typeface="Times New Roman"/>
              </a:rPr>
              <a:t> </a:t>
            </a:r>
            <a:r>
              <a:rPr sz="1200" dirty="0">
                <a:latin typeface="Times New Roman"/>
                <a:cs typeface="Times New Roman"/>
              </a:rPr>
              <a:t>AFOQT</a:t>
            </a:r>
            <a:r>
              <a:rPr sz="1200" spc="-75" dirty="0">
                <a:latin typeface="Times New Roman"/>
                <a:cs typeface="Times New Roman"/>
              </a:rPr>
              <a:t> </a:t>
            </a:r>
            <a:r>
              <a:rPr sz="1200" dirty="0">
                <a:latin typeface="Times New Roman"/>
                <a:cs typeface="Times New Roman"/>
              </a:rPr>
              <a:t>is</a:t>
            </a:r>
            <a:r>
              <a:rPr sz="1200" spc="-25" dirty="0">
                <a:latin typeface="Times New Roman"/>
                <a:cs typeface="Times New Roman"/>
              </a:rPr>
              <a:t> </a:t>
            </a:r>
            <a:r>
              <a:rPr sz="1200" dirty="0">
                <a:latin typeface="Times New Roman"/>
                <a:cs typeface="Times New Roman"/>
              </a:rPr>
              <a:t>a</a:t>
            </a:r>
            <a:r>
              <a:rPr sz="1200" spc="-35" dirty="0">
                <a:latin typeface="Times New Roman"/>
                <a:cs typeface="Times New Roman"/>
              </a:rPr>
              <a:t> </a:t>
            </a:r>
            <a:r>
              <a:rPr sz="1200" dirty="0">
                <a:latin typeface="Times New Roman"/>
                <a:cs typeface="Times New Roman"/>
              </a:rPr>
              <a:t>standardized</a:t>
            </a:r>
            <a:r>
              <a:rPr sz="1200" spc="-25" dirty="0">
                <a:latin typeface="Times New Roman"/>
                <a:cs typeface="Times New Roman"/>
              </a:rPr>
              <a:t> </a:t>
            </a:r>
            <a:r>
              <a:rPr sz="1200" dirty="0">
                <a:latin typeface="Times New Roman"/>
                <a:cs typeface="Times New Roman"/>
              </a:rPr>
              <a:t>test</a:t>
            </a:r>
            <a:r>
              <a:rPr sz="1200" spc="-30" dirty="0">
                <a:latin typeface="Times New Roman"/>
                <a:cs typeface="Times New Roman"/>
              </a:rPr>
              <a:t> </a:t>
            </a:r>
            <a:r>
              <a:rPr sz="1200" dirty="0">
                <a:latin typeface="Times New Roman"/>
                <a:cs typeface="Times New Roman"/>
              </a:rPr>
              <a:t>that</a:t>
            </a:r>
            <a:r>
              <a:rPr sz="1200" spc="-30" dirty="0">
                <a:latin typeface="Times New Roman"/>
                <a:cs typeface="Times New Roman"/>
              </a:rPr>
              <a:t> </a:t>
            </a:r>
            <a:r>
              <a:rPr sz="1200" dirty="0">
                <a:latin typeface="Times New Roman"/>
                <a:cs typeface="Times New Roman"/>
              </a:rPr>
              <a:t>measures</a:t>
            </a:r>
            <a:r>
              <a:rPr sz="1200" spc="-15" dirty="0">
                <a:latin typeface="Times New Roman"/>
                <a:cs typeface="Times New Roman"/>
              </a:rPr>
              <a:t> </a:t>
            </a:r>
            <a:r>
              <a:rPr sz="1200" dirty="0">
                <a:latin typeface="Times New Roman"/>
                <a:cs typeface="Times New Roman"/>
              </a:rPr>
              <a:t>verbal</a:t>
            </a:r>
            <a:r>
              <a:rPr sz="1200" spc="-30" dirty="0">
                <a:latin typeface="Times New Roman"/>
                <a:cs typeface="Times New Roman"/>
              </a:rPr>
              <a:t> </a:t>
            </a:r>
            <a:r>
              <a:rPr sz="1200" dirty="0">
                <a:latin typeface="Times New Roman"/>
                <a:cs typeface="Times New Roman"/>
              </a:rPr>
              <a:t>and</a:t>
            </a:r>
            <a:r>
              <a:rPr sz="1200" spc="-30" dirty="0">
                <a:latin typeface="Times New Roman"/>
                <a:cs typeface="Times New Roman"/>
              </a:rPr>
              <a:t> </a:t>
            </a:r>
            <a:r>
              <a:rPr sz="1200" dirty="0">
                <a:latin typeface="Times New Roman"/>
                <a:cs typeface="Times New Roman"/>
              </a:rPr>
              <a:t>math</a:t>
            </a:r>
            <a:r>
              <a:rPr sz="1200" spc="-15" dirty="0">
                <a:latin typeface="Times New Roman"/>
                <a:cs typeface="Times New Roman"/>
              </a:rPr>
              <a:t> </a:t>
            </a:r>
            <a:r>
              <a:rPr sz="1200" dirty="0">
                <a:latin typeface="Times New Roman"/>
                <a:cs typeface="Times New Roman"/>
              </a:rPr>
              <a:t>aptitude,</a:t>
            </a:r>
            <a:r>
              <a:rPr sz="1200" spc="-30" dirty="0">
                <a:latin typeface="Times New Roman"/>
                <a:cs typeface="Times New Roman"/>
              </a:rPr>
              <a:t> </a:t>
            </a:r>
            <a:r>
              <a:rPr sz="1200" spc="-10" dirty="0">
                <a:latin typeface="Times New Roman"/>
                <a:cs typeface="Times New Roman"/>
              </a:rPr>
              <a:t>along </a:t>
            </a:r>
            <a:r>
              <a:rPr sz="1200" dirty="0">
                <a:latin typeface="Times New Roman"/>
                <a:cs typeface="Times New Roman"/>
              </a:rPr>
              <a:t>with</a:t>
            </a:r>
            <a:r>
              <a:rPr sz="1200" spc="-45" dirty="0">
                <a:latin typeface="Times New Roman"/>
                <a:cs typeface="Times New Roman"/>
              </a:rPr>
              <a:t> </a:t>
            </a:r>
            <a:r>
              <a:rPr sz="1200" dirty="0">
                <a:latin typeface="Times New Roman"/>
                <a:cs typeface="Times New Roman"/>
              </a:rPr>
              <a:t>other</a:t>
            </a:r>
            <a:r>
              <a:rPr sz="1200" spc="-35" dirty="0">
                <a:latin typeface="Times New Roman"/>
                <a:cs typeface="Times New Roman"/>
              </a:rPr>
              <a:t> </a:t>
            </a:r>
            <a:r>
              <a:rPr sz="1200" dirty="0">
                <a:latin typeface="Times New Roman"/>
                <a:cs typeface="Times New Roman"/>
              </a:rPr>
              <a:t>skills</a:t>
            </a:r>
            <a:r>
              <a:rPr sz="1200" spc="-25" dirty="0">
                <a:latin typeface="Times New Roman"/>
                <a:cs typeface="Times New Roman"/>
              </a:rPr>
              <a:t> </a:t>
            </a:r>
            <a:r>
              <a:rPr sz="1200" dirty="0">
                <a:latin typeface="Times New Roman"/>
                <a:cs typeface="Times New Roman"/>
              </a:rPr>
              <a:t>relevant</a:t>
            </a:r>
            <a:r>
              <a:rPr sz="1200" spc="-15"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specific</a:t>
            </a:r>
            <a:r>
              <a:rPr sz="1200" spc="-30" dirty="0">
                <a:latin typeface="Times New Roman"/>
                <a:cs typeface="Times New Roman"/>
              </a:rPr>
              <a:t> </a:t>
            </a:r>
            <a:r>
              <a:rPr sz="1200" dirty="0">
                <a:latin typeface="Times New Roman"/>
                <a:cs typeface="Times New Roman"/>
              </a:rPr>
              <a:t>career</a:t>
            </a:r>
            <a:r>
              <a:rPr sz="1200" spc="-30" dirty="0">
                <a:latin typeface="Times New Roman"/>
                <a:cs typeface="Times New Roman"/>
              </a:rPr>
              <a:t> </a:t>
            </a:r>
            <a:r>
              <a:rPr sz="1200" dirty="0">
                <a:latin typeface="Times New Roman"/>
                <a:cs typeface="Times New Roman"/>
              </a:rPr>
              <a:t>fields</a:t>
            </a:r>
            <a:r>
              <a:rPr sz="1200" spc="-20" dirty="0">
                <a:latin typeface="Times New Roman"/>
                <a:cs typeface="Times New Roman"/>
              </a:rPr>
              <a:t> </a:t>
            </a:r>
            <a:r>
              <a:rPr sz="1200" dirty="0">
                <a:latin typeface="Times New Roman"/>
                <a:cs typeface="Times New Roman"/>
              </a:rPr>
              <a:t>within</a:t>
            </a:r>
            <a:r>
              <a:rPr sz="1200" spc="-25" dirty="0">
                <a:latin typeface="Times New Roman"/>
                <a:cs typeface="Times New Roman"/>
              </a:rPr>
              <a:t> </a:t>
            </a:r>
            <a:r>
              <a:rPr sz="1200" spc="-10" dirty="0">
                <a:latin typeface="Times New Roman"/>
                <a:cs typeface="Times New Roman"/>
              </a:rPr>
              <a:t>the</a:t>
            </a:r>
            <a:r>
              <a:rPr sz="1200" spc="-80" dirty="0">
                <a:latin typeface="Times New Roman"/>
                <a:cs typeface="Times New Roman"/>
              </a:rPr>
              <a:t> </a:t>
            </a:r>
            <a:r>
              <a:rPr sz="1200" dirty="0">
                <a:latin typeface="Times New Roman"/>
                <a:cs typeface="Times New Roman"/>
              </a:rPr>
              <a:t>Air</a:t>
            </a:r>
            <a:r>
              <a:rPr sz="1200" spc="-30" dirty="0">
                <a:latin typeface="Times New Roman"/>
                <a:cs typeface="Times New Roman"/>
              </a:rPr>
              <a:t> </a:t>
            </a:r>
            <a:r>
              <a:rPr sz="1200" dirty="0">
                <a:latin typeface="Times New Roman"/>
                <a:cs typeface="Times New Roman"/>
              </a:rPr>
              <a:t>Force.</a:t>
            </a:r>
            <a:r>
              <a:rPr sz="1200" spc="-15" dirty="0">
                <a:latin typeface="Times New Roman"/>
                <a:cs typeface="Times New Roman"/>
              </a:rPr>
              <a:t> </a:t>
            </a:r>
            <a:r>
              <a:rPr sz="1200" dirty="0">
                <a:latin typeface="Times New Roman"/>
                <a:cs typeface="Times New Roman"/>
              </a:rPr>
              <a:t>It</a:t>
            </a:r>
            <a:r>
              <a:rPr sz="1200" spc="-30" dirty="0">
                <a:latin typeface="Times New Roman"/>
                <a:cs typeface="Times New Roman"/>
              </a:rPr>
              <a:t> </a:t>
            </a:r>
            <a:r>
              <a:rPr sz="1200" spc="-25" dirty="0">
                <a:latin typeface="Times New Roman"/>
                <a:cs typeface="Times New Roman"/>
              </a:rPr>
              <a:t>is </a:t>
            </a:r>
            <a:r>
              <a:rPr sz="1200" dirty="0">
                <a:latin typeface="Times New Roman"/>
                <a:cs typeface="Times New Roman"/>
              </a:rPr>
              <a:t>typically</a:t>
            </a:r>
            <a:r>
              <a:rPr sz="1200" spc="-45" dirty="0">
                <a:latin typeface="Times New Roman"/>
                <a:cs typeface="Times New Roman"/>
              </a:rPr>
              <a:t> </a:t>
            </a:r>
            <a:r>
              <a:rPr sz="1200" dirty="0">
                <a:latin typeface="Times New Roman"/>
                <a:cs typeface="Times New Roman"/>
              </a:rPr>
              <a:t>taken</a:t>
            </a:r>
            <a:r>
              <a:rPr sz="1200" spc="-25" dirty="0">
                <a:latin typeface="Times New Roman"/>
                <a:cs typeface="Times New Roman"/>
              </a:rPr>
              <a:t> </a:t>
            </a:r>
            <a:r>
              <a:rPr sz="1200" dirty="0">
                <a:latin typeface="Times New Roman"/>
                <a:cs typeface="Times New Roman"/>
              </a:rPr>
              <a:t>during</a:t>
            </a:r>
            <a:r>
              <a:rPr sz="1200" spc="-25" dirty="0">
                <a:latin typeface="Times New Roman"/>
                <a:cs typeface="Times New Roman"/>
              </a:rPr>
              <a:t> </a:t>
            </a:r>
            <a:r>
              <a:rPr sz="1200" dirty="0">
                <a:latin typeface="Times New Roman"/>
                <a:cs typeface="Times New Roman"/>
              </a:rPr>
              <a:t>your</a:t>
            </a:r>
            <a:r>
              <a:rPr sz="1200" spc="-25" dirty="0">
                <a:latin typeface="Times New Roman"/>
                <a:cs typeface="Times New Roman"/>
              </a:rPr>
              <a:t> </a:t>
            </a:r>
            <a:r>
              <a:rPr sz="1200" dirty="0">
                <a:latin typeface="Times New Roman"/>
                <a:cs typeface="Times New Roman"/>
              </a:rPr>
              <a:t>sophomore</a:t>
            </a:r>
            <a:r>
              <a:rPr sz="1200" spc="-30" dirty="0">
                <a:latin typeface="Times New Roman"/>
                <a:cs typeface="Times New Roman"/>
              </a:rPr>
              <a:t> </a:t>
            </a:r>
            <a:r>
              <a:rPr sz="1200" dirty="0">
                <a:latin typeface="Times New Roman"/>
                <a:cs typeface="Times New Roman"/>
              </a:rPr>
              <a:t>year</a:t>
            </a:r>
            <a:r>
              <a:rPr sz="1200" spc="-30" dirty="0">
                <a:latin typeface="Times New Roman"/>
                <a:cs typeface="Times New Roman"/>
              </a:rPr>
              <a:t> </a:t>
            </a:r>
            <a:r>
              <a:rPr sz="1200" dirty="0">
                <a:latin typeface="Times New Roman"/>
                <a:cs typeface="Times New Roman"/>
              </a:rPr>
              <a:t>in</a:t>
            </a:r>
            <a:r>
              <a:rPr sz="1200" spc="-25" dirty="0">
                <a:latin typeface="Times New Roman"/>
                <a:cs typeface="Times New Roman"/>
              </a:rPr>
              <a:t> </a:t>
            </a:r>
            <a:r>
              <a:rPr sz="1200" spc="-10" dirty="0">
                <a:latin typeface="Times New Roman"/>
                <a:cs typeface="Times New Roman"/>
              </a:rPr>
              <a:t>the</a:t>
            </a:r>
            <a:r>
              <a:rPr sz="1200" spc="-65" dirty="0">
                <a:latin typeface="Times New Roman"/>
                <a:cs typeface="Times New Roman"/>
              </a:rPr>
              <a:t> </a:t>
            </a:r>
            <a:r>
              <a:rPr sz="1200" dirty="0">
                <a:latin typeface="Times New Roman"/>
                <a:cs typeface="Times New Roman"/>
              </a:rPr>
              <a:t>AFROTC</a:t>
            </a:r>
            <a:r>
              <a:rPr sz="1200" spc="-20" dirty="0">
                <a:latin typeface="Times New Roman"/>
                <a:cs typeface="Times New Roman"/>
              </a:rPr>
              <a:t> </a:t>
            </a:r>
            <a:r>
              <a:rPr sz="1200" spc="-10" dirty="0">
                <a:latin typeface="Times New Roman"/>
                <a:cs typeface="Times New Roman"/>
              </a:rPr>
              <a:t>program.</a:t>
            </a:r>
            <a:endParaRPr sz="1200">
              <a:latin typeface="Times New Roman"/>
              <a:cs typeface="Times New Roman"/>
            </a:endParaRPr>
          </a:p>
          <a:p>
            <a:pPr marL="241300">
              <a:lnSpc>
                <a:spcPct val="100000"/>
              </a:lnSpc>
              <a:spcBef>
                <a:spcPts val="960"/>
              </a:spcBef>
            </a:pPr>
            <a:r>
              <a:rPr sz="1200" b="1" spc="-10" dirty="0">
                <a:latin typeface="Times New Roman"/>
                <a:cs typeface="Times New Roman"/>
              </a:rPr>
              <a:t>Provide</a:t>
            </a:r>
            <a:r>
              <a:rPr sz="1200" b="1" spc="-65" dirty="0">
                <a:latin typeface="Times New Roman"/>
                <a:cs typeface="Times New Roman"/>
              </a:rPr>
              <a:t> </a:t>
            </a:r>
            <a:r>
              <a:rPr sz="1200" b="1" spc="-30" dirty="0">
                <a:latin typeface="Times New Roman"/>
                <a:cs typeface="Times New Roman"/>
              </a:rPr>
              <a:t>Your</a:t>
            </a:r>
            <a:r>
              <a:rPr sz="1200" b="1" spc="-45" dirty="0">
                <a:latin typeface="Times New Roman"/>
                <a:cs typeface="Times New Roman"/>
              </a:rPr>
              <a:t> </a:t>
            </a:r>
            <a:r>
              <a:rPr sz="1200" b="1" dirty="0">
                <a:latin typeface="Times New Roman"/>
                <a:cs typeface="Times New Roman"/>
              </a:rPr>
              <a:t>Selective</a:t>
            </a:r>
            <a:r>
              <a:rPr sz="1200" b="1" spc="-60" dirty="0">
                <a:latin typeface="Times New Roman"/>
                <a:cs typeface="Times New Roman"/>
              </a:rPr>
              <a:t> </a:t>
            </a:r>
            <a:r>
              <a:rPr sz="1200" b="1" dirty="0">
                <a:latin typeface="Times New Roman"/>
                <a:cs typeface="Times New Roman"/>
              </a:rPr>
              <a:t>Service</a:t>
            </a:r>
            <a:r>
              <a:rPr sz="1200" b="1" spc="-35" dirty="0">
                <a:latin typeface="Times New Roman"/>
                <a:cs typeface="Times New Roman"/>
              </a:rPr>
              <a:t> </a:t>
            </a:r>
            <a:r>
              <a:rPr sz="1200" b="1" spc="-10" dirty="0">
                <a:latin typeface="Times New Roman"/>
                <a:cs typeface="Times New Roman"/>
              </a:rPr>
              <a:t>Number</a:t>
            </a:r>
            <a:endParaRPr sz="1200">
              <a:latin typeface="Times New Roman"/>
              <a:cs typeface="Times New Roman"/>
            </a:endParaRPr>
          </a:p>
          <a:p>
            <a:pPr marL="927100" marR="102235" indent="-228600">
              <a:lnSpc>
                <a:spcPct val="110800"/>
              </a:lnSpc>
              <a:spcBef>
                <a:spcPts val="805"/>
              </a:spcBef>
              <a:buFont typeface="Times New Roman"/>
              <a:buChar char="•"/>
              <a:tabLst>
                <a:tab pos="927100" algn="l"/>
              </a:tabLst>
            </a:pPr>
            <a:r>
              <a:rPr sz="1200" b="1" dirty="0">
                <a:latin typeface="Times New Roman"/>
                <a:cs typeface="Times New Roman"/>
              </a:rPr>
              <a:t>Who</a:t>
            </a:r>
            <a:r>
              <a:rPr sz="1200" b="1" spc="-20" dirty="0">
                <a:latin typeface="Times New Roman"/>
                <a:cs typeface="Times New Roman"/>
              </a:rPr>
              <a:t> </a:t>
            </a:r>
            <a:r>
              <a:rPr sz="1200" b="1" dirty="0">
                <a:latin typeface="Times New Roman"/>
                <a:cs typeface="Times New Roman"/>
              </a:rPr>
              <a:t>Needs</a:t>
            </a:r>
            <a:r>
              <a:rPr sz="1200" b="1" spc="-20" dirty="0">
                <a:latin typeface="Times New Roman"/>
                <a:cs typeface="Times New Roman"/>
              </a:rPr>
              <a:t> </a:t>
            </a:r>
            <a:r>
              <a:rPr sz="1200" b="1" dirty="0">
                <a:latin typeface="Times New Roman"/>
                <a:cs typeface="Times New Roman"/>
              </a:rPr>
              <a:t>to</a:t>
            </a:r>
            <a:r>
              <a:rPr sz="1200" b="1" spc="-20" dirty="0">
                <a:latin typeface="Times New Roman"/>
                <a:cs typeface="Times New Roman"/>
              </a:rPr>
              <a:t> </a:t>
            </a:r>
            <a:r>
              <a:rPr sz="1200" b="1" dirty="0">
                <a:latin typeface="Times New Roman"/>
                <a:cs typeface="Times New Roman"/>
              </a:rPr>
              <a:t>Register</a:t>
            </a:r>
            <a:r>
              <a:rPr sz="1200" dirty="0">
                <a:latin typeface="Times New Roman"/>
                <a:cs typeface="Times New Roman"/>
              </a:rPr>
              <a:t>:</a:t>
            </a:r>
            <a:r>
              <a:rPr sz="1200" spc="-10" dirty="0">
                <a:latin typeface="Times New Roman"/>
                <a:cs typeface="Times New Roman"/>
              </a:rPr>
              <a:t> </a:t>
            </a:r>
            <a:r>
              <a:rPr sz="1200" dirty="0">
                <a:latin typeface="Times New Roman"/>
                <a:cs typeface="Times New Roman"/>
              </a:rPr>
              <a:t>Males</a:t>
            </a:r>
            <a:r>
              <a:rPr sz="1200" spc="-20" dirty="0">
                <a:latin typeface="Times New Roman"/>
                <a:cs typeface="Times New Roman"/>
              </a:rPr>
              <a:t> </a:t>
            </a:r>
            <a:r>
              <a:rPr sz="1200" dirty="0">
                <a:latin typeface="Times New Roman"/>
                <a:cs typeface="Times New Roman"/>
              </a:rPr>
              <a:t>aged</a:t>
            </a:r>
            <a:r>
              <a:rPr sz="1200" spc="-20" dirty="0">
                <a:latin typeface="Times New Roman"/>
                <a:cs typeface="Times New Roman"/>
              </a:rPr>
              <a:t> </a:t>
            </a:r>
            <a:r>
              <a:rPr sz="1200" dirty="0">
                <a:latin typeface="Times New Roman"/>
                <a:cs typeface="Times New Roman"/>
              </a:rPr>
              <a:t>18</a:t>
            </a:r>
            <a:r>
              <a:rPr sz="1200" spc="-10" dirty="0">
                <a:latin typeface="Times New Roman"/>
                <a:cs typeface="Times New Roman"/>
              </a:rPr>
              <a:t> </a:t>
            </a:r>
            <a:r>
              <a:rPr sz="1200" dirty="0">
                <a:latin typeface="Times New Roman"/>
                <a:cs typeface="Times New Roman"/>
              </a:rPr>
              <a:t>and</a:t>
            </a:r>
            <a:r>
              <a:rPr sz="1200" spc="-20" dirty="0">
                <a:latin typeface="Times New Roman"/>
                <a:cs typeface="Times New Roman"/>
              </a:rPr>
              <a:t> </a:t>
            </a:r>
            <a:r>
              <a:rPr sz="1200" dirty="0">
                <a:latin typeface="Times New Roman"/>
                <a:cs typeface="Times New Roman"/>
              </a:rPr>
              <a:t>older</a:t>
            </a:r>
            <a:r>
              <a:rPr sz="1200" spc="-10" dirty="0">
                <a:latin typeface="Times New Roman"/>
                <a:cs typeface="Times New Roman"/>
              </a:rPr>
              <a:t> </a:t>
            </a:r>
            <a:r>
              <a:rPr sz="1200" dirty="0">
                <a:latin typeface="Times New Roman"/>
                <a:cs typeface="Times New Roman"/>
              </a:rPr>
              <a:t>are</a:t>
            </a:r>
            <a:r>
              <a:rPr sz="1200" spc="-25" dirty="0">
                <a:latin typeface="Times New Roman"/>
                <a:cs typeface="Times New Roman"/>
              </a:rPr>
              <a:t> </a:t>
            </a:r>
            <a:r>
              <a:rPr sz="1200" dirty="0">
                <a:latin typeface="Times New Roman"/>
                <a:cs typeface="Times New Roman"/>
              </a:rPr>
              <a:t>required</a:t>
            </a:r>
            <a:r>
              <a:rPr sz="1200" spc="-20" dirty="0">
                <a:latin typeface="Times New Roman"/>
                <a:cs typeface="Times New Roman"/>
              </a:rPr>
              <a:t> </a:t>
            </a:r>
            <a:r>
              <a:rPr sz="1200" dirty="0">
                <a:latin typeface="Times New Roman"/>
                <a:cs typeface="Times New Roman"/>
              </a:rPr>
              <a:t>by</a:t>
            </a:r>
            <a:r>
              <a:rPr sz="1200" spc="-20" dirty="0">
                <a:latin typeface="Times New Roman"/>
                <a:cs typeface="Times New Roman"/>
              </a:rPr>
              <a:t> </a:t>
            </a:r>
            <a:r>
              <a:rPr sz="1200" dirty="0">
                <a:latin typeface="Times New Roman"/>
                <a:cs typeface="Times New Roman"/>
              </a:rPr>
              <a:t>U.S.</a:t>
            </a:r>
            <a:r>
              <a:rPr sz="1200" spc="-20" dirty="0">
                <a:latin typeface="Times New Roman"/>
                <a:cs typeface="Times New Roman"/>
              </a:rPr>
              <a:t> </a:t>
            </a:r>
            <a:r>
              <a:rPr sz="1200" dirty="0">
                <a:latin typeface="Times New Roman"/>
                <a:cs typeface="Times New Roman"/>
              </a:rPr>
              <a:t>law</a:t>
            </a:r>
            <a:r>
              <a:rPr sz="1200" spc="-15" dirty="0">
                <a:latin typeface="Times New Roman"/>
                <a:cs typeface="Times New Roman"/>
              </a:rPr>
              <a:t> </a:t>
            </a:r>
            <a:r>
              <a:rPr sz="1200" spc="-25" dirty="0">
                <a:latin typeface="Times New Roman"/>
                <a:cs typeface="Times New Roman"/>
              </a:rPr>
              <a:t>to </a:t>
            </a:r>
            <a:r>
              <a:rPr sz="1200" dirty="0">
                <a:latin typeface="Times New Roman"/>
                <a:cs typeface="Times New Roman"/>
              </a:rPr>
              <a:t>register</a:t>
            </a:r>
            <a:r>
              <a:rPr sz="1200" spc="-40" dirty="0">
                <a:latin typeface="Times New Roman"/>
                <a:cs typeface="Times New Roman"/>
              </a:rPr>
              <a:t> </a:t>
            </a:r>
            <a:r>
              <a:rPr sz="1200" dirty="0">
                <a:latin typeface="Times New Roman"/>
                <a:cs typeface="Times New Roman"/>
              </a:rPr>
              <a:t>for</a:t>
            </a:r>
            <a:r>
              <a:rPr sz="1200" spc="-35" dirty="0">
                <a:latin typeface="Times New Roman"/>
                <a:cs typeface="Times New Roman"/>
              </a:rPr>
              <a:t> </a:t>
            </a:r>
            <a:r>
              <a:rPr sz="1200" dirty="0">
                <a:latin typeface="Times New Roman"/>
                <a:cs typeface="Times New Roman"/>
              </a:rPr>
              <a:t>Selective</a:t>
            </a:r>
            <a:r>
              <a:rPr sz="1200" spc="-35" dirty="0">
                <a:latin typeface="Times New Roman"/>
                <a:cs typeface="Times New Roman"/>
              </a:rPr>
              <a:t> </a:t>
            </a:r>
            <a:r>
              <a:rPr sz="1200" dirty="0">
                <a:latin typeface="Times New Roman"/>
                <a:cs typeface="Times New Roman"/>
              </a:rPr>
              <a:t>Service</a:t>
            </a:r>
            <a:r>
              <a:rPr sz="1200" spc="-40" dirty="0">
                <a:latin typeface="Times New Roman"/>
                <a:cs typeface="Times New Roman"/>
              </a:rPr>
              <a:t> </a:t>
            </a:r>
            <a:r>
              <a:rPr sz="1200" dirty="0">
                <a:latin typeface="Times New Roman"/>
                <a:cs typeface="Times New Roman"/>
              </a:rPr>
              <a:t>and</a:t>
            </a:r>
            <a:r>
              <a:rPr sz="1200" spc="-30" dirty="0">
                <a:latin typeface="Times New Roman"/>
                <a:cs typeface="Times New Roman"/>
              </a:rPr>
              <a:t> </a:t>
            </a:r>
            <a:r>
              <a:rPr sz="1200" dirty="0">
                <a:latin typeface="Times New Roman"/>
                <a:cs typeface="Times New Roman"/>
              </a:rPr>
              <a:t>must</a:t>
            </a:r>
            <a:r>
              <a:rPr sz="1200" spc="-30" dirty="0">
                <a:latin typeface="Times New Roman"/>
                <a:cs typeface="Times New Roman"/>
              </a:rPr>
              <a:t> </a:t>
            </a:r>
            <a:r>
              <a:rPr sz="1200" dirty="0">
                <a:latin typeface="Times New Roman"/>
                <a:cs typeface="Times New Roman"/>
              </a:rPr>
              <a:t>provide</a:t>
            </a:r>
            <a:r>
              <a:rPr sz="1200" spc="-40" dirty="0">
                <a:latin typeface="Times New Roman"/>
                <a:cs typeface="Times New Roman"/>
              </a:rPr>
              <a:t> </a:t>
            </a:r>
            <a:r>
              <a:rPr sz="1200" dirty="0">
                <a:latin typeface="Times New Roman"/>
                <a:cs typeface="Times New Roman"/>
              </a:rPr>
              <a:t>their</a:t>
            </a:r>
            <a:r>
              <a:rPr sz="1200" spc="-35" dirty="0">
                <a:latin typeface="Times New Roman"/>
                <a:cs typeface="Times New Roman"/>
              </a:rPr>
              <a:t> </a:t>
            </a:r>
            <a:r>
              <a:rPr sz="1200" dirty="0">
                <a:latin typeface="Times New Roman"/>
                <a:cs typeface="Times New Roman"/>
              </a:rPr>
              <a:t>Selective</a:t>
            </a:r>
            <a:r>
              <a:rPr sz="1200" spc="-35" dirty="0">
                <a:latin typeface="Times New Roman"/>
                <a:cs typeface="Times New Roman"/>
              </a:rPr>
              <a:t> </a:t>
            </a:r>
            <a:r>
              <a:rPr sz="1200" dirty="0">
                <a:latin typeface="Times New Roman"/>
                <a:cs typeface="Times New Roman"/>
              </a:rPr>
              <a:t>Service</a:t>
            </a:r>
            <a:r>
              <a:rPr sz="1200" spc="-35" dirty="0">
                <a:latin typeface="Times New Roman"/>
                <a:cs typeface="Times New Roman"/>
              </a:rPr>
              <a:t> </a:t>
            </a:r>
            <a:r>
              <a:rPr sz="1200" spc="-10" dirty="0">
                <a:latin typeface="Times New Roman"/>
                <a:cs typeface="Times New Roman"/>
              </a:rPr>
              <a:t>Number. </a:t>
            </a:r>
            <a:r>
              <a:rPr sz="1200" dirty="0">
                <a:latin typeface="Times New Roman"/>
                <a:cs typeface="Times New Roman"/>
              </a:rPr>
              <a:t>Females</a:t>
            </a:r>
            <a:r>
              <a:rPr sz="1200" spc="-25" dirty="0">
                <a:latin typeface="Times New Roman"/>
                <a:cs typeface="Times New Roman"/>
              </a:rPr>
              <a:t> </a:t>
            </a:r>
            <a:r>
              <a:rPr sz="1200" dirty="0">
                <a:latin typeface="Times New Roman"/>
                <a:cs typeface="Times New Roman"/>
              </a:rPr>
              <a:t>are</a:t>
            </a:r>
            <a:r>
              <a:rPr sz="1200" spc="-30" dirty="0">
                <a:latin typeface="Times New Roman"/>
                <a:cs typeface="Times New Roman"/>
              </a:rPr>
              <a:t> </a:t>
            </a:r>
            <a:r>
              <a:rPr sz="1200" dirty="0">
                <a:latin typeface="Times New Roman"/>
                <a:cs typeface="Times New Roman"/>
              </a:rPr>
              <a:t>not</a:t>
            </a:r>
            <a:r>
              <a:rPr sz="1200" spc="-20" dirty="0">
                <a:latin typeface="Times New Roman"/>
                <a:cs typeface="Times New Roman"/>
              </a:rPr>
              <a:t> </a:t>
            </a:r>
            <a:r>
              <a:rPr sz="1200" dirty="0">
                <a:latin typeface="Times New Roman"/>
                <a:cs typeface="Times New Roman"/>
              </a:rPr>
              <a:t>required</a:t>
            </a:r>
            <a:r>
              <a:rPr sz="1200" spc="-15"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register</a:t>
            </a:r>
            <a:r>
              <a:rPr sz="1200" spc="-30" dirty="0">
                <a:latin typeface="Times New Roman"/>
                <a:cs typeface="Times New Roman"/>
              </a:rPr>
              <a:t> </a:t>
            </a:r>
            <a:r>
              <a:rPr sz="1200" dirty="0">
                <a:latin typeface="Times New Roman"/>
                <a:cs typeface="Times New Roman"/>
              </a:rPr>
              <a:t>and</a:t>
            </a:r>
            <a:r>
              <a:rPr sz="1200" spc="-20" dirty="0">
                <a:latin typeface="Times New Roman"/>
                <a:cs typeface="Times New Roman"/>
              </a:rPr>
              <a:t> </a:t>
            </a:r>
            <a:r>
              <a:rPr sz="1200" dirty="0">
                <a:latin typeface="Times New Roman"/>
                <a:cs typeface="Times New Roman"/>
              </a:rPr>
              <a:t>can</a:t>
            </a:r>
            <a:r>
              <a:rPr sz="1200" spc="-25" dirty="0">
                <a:latin typeface="Times New Roman"/>
                <a:cs typeface="Times New Roman"/>
              </a:rPr>
              <a:t> </a:t>
            </a:r>
            <a:r>
              <a:rPr sz="1200" dirty="0">
                <a:latin typeface="Times New Roman"/>
                <a:cs typeface="Times New Roman"/>
              </a:rPr>
              <a:t>skip</a:t>
            </a:r>
            <a:r>
              <a:rPr sz="1200" spc="-25" dirty="0">
                <a:latin typeface="Times New Roman"/>
                <a:cs typeface="Times New Roman"/>
              </a:rPr>
              <a:t> </a:t>
            </a:r>
            <a:r>
              <a:rPr sz="1200" dirty="0">
                <a:latin typeface="Times New Roman"/>
                <a:cs typeface="Times New Roman"/>
              </a:rPr>
              <a:t>this</a:t>
            </a:r>
            <a:r>
              <a:rPr sz="1200" spc="-20" dirty="0">
                <a:latin typeface="Times New Roman"/>
                <a:cs typeface="Times New Roman"/>
              </a:rPr>
              <a:t> </a:t>
            </a:r>
            <a:r>
              <a:rPr sz="1200" spc="-10" dirty="0">
                <a:latin typeface="Times New Roman"/>
                <a:cs typeface="Times New Roman"/>
              </a:rPr>
              <a:t>section.</a:t>
            </a:r>
            <a:endParaRPr sz="1200">
              <a:latin typeface="Times New Roman"/>
              <a:cs typeface="Times New Roman"/>
            </a:endParaRPr>
          </a:p>
          <a:p>
            <a:pPr marL="927100" marR="69850" indent="-228600">
              <a:lnSpc>
                <a:spcPct val="110800"/>
              </a:lnSpc>
              <a:spcBef>
                <a:spcPts val="805"/>
              </a:spcBef>
              <a:buFont typeface="Times New Roman"/>
              <a:buChar char="•"/>
              <a:tabLst>
                <a:tab pos="927100" algn="l"/>
              </a:tabLst>
            </a:pPr>
            <a:r>
              <a:rPr sz="1200" b="1" dirty="0">
                <a:latin typeface="Times New Roman"/>
                <a:cs typeface="Times New Roman"/>
              </a:rPr>
              <a:t>Under</a:t>
            </a:r>
            <a:r>
              <a:rPr sz="1200" b="1" spc="-40" dirty="0">
                <a:latin typeface="Times New Roman"/>
                <a:cs typeface="Times New Roman"/>
              </a:rPr>
              <a:t> </a:t>
            </a:r>
            <a:r>
              <a:rPr sz="1200" b="1" dirty="0">
                <a:latin typeface="Times New Roman"/>
                <a:cs typeface="Times New Roman"/>
              </a:rPr>
              <a:t>18</a:t>
            </a:r>
            <a:r>
              <a:rPr sz="1200" dirty="0">
                <a:latin typeface="Times New Roman"/>
                <a:cs typeface="Times New Roman"/>
              </a:rPr>
              <a:t>:</a:t>
            </a:r>
            <a:r>
              <a:rPr sz="1200" spc="-15" dirty="0">
                <a:latin typeface="Times New Roman"/>
                <a:cs typeface="Times New Roman"/>
              </a:rPr>
              <a:t> </a:t>
            </a:r>
            <a:r>
              <a:rPr sz="1200" dirty="0">
                <a:latin typeface="Times New Roman"/>
                <a:cs typeface="Times New Roman"/>
              </a:rPr>
              <a:t>If</a:t>
            </a:r>
            <a:r>
              <a:rPr sz="1200" spc="-20" dirty="0">
                <a:latin typeface="Times New Roman"/>
                <a:cs typeface="Times New Roman"/>
              </a:rPr>
              <a:t> </a:t>
            </a:r>
            <a:r>
              <a:rPr sz="1200" dirty="0">
                <a:latin typeface="Times New Roman"/>
                <a:cs typeface="Times New Roman"/>
              </a:rPr>
              <a:t>you</a:t>
            </a:r>
            <a:r>
              <a:rPr sz="1200" spc="-15" dirty="0">
                <a:latin typeface="Times New Roman"/>
                <a:cs typeface="Times New Roman"/>
              </a:rPr>
              <a:t> </a:t>
            </a:r>
            <a:r>
              <a:rPr sz="1200" dirty="0">
                <a:latin typeface="Times New Roman"/>
                <a:cs typeface="Times New Roman"/>
              </a:rPr>
              <a:t>are</a:t>
            </a:r>
            <a:r>
              <a:rPr sz="1200" spc="-25" dirty="0">
                <a:latin typeface="Times New Roman"/>
                <a:cs typeface="Times New Roman"/>
              </a:rPr>
              <a:t> </a:t>
            </a:r>
            <a:r>
              <a:rPr sz="1200" dirty="0">
                <a:latin typeface="Times New Roman"/>
                <a:cs typeface="Times New Roman"/>
              </a:rPr>
              <a:t>under</a:t>
            </a:r>
            <a:r>
              <a:rPr sz="1200" spc="-20" dirty="0">
                <a:latin typeface="Times New Roman"/>
                <a:cs typeface="Times New Roman"/>
              </a:rPr>
              <a:t> </a:t>
            </a:r>
            <a:r>
              <a:rPr sz="1200" dirty="0">
                <a:latin typeface="Times New Roman"/>
                <a:cs typeface="Times New Roman"/>
              </a:rPr>
              <a:t>18,</a:t>
            </a:r>
            <a:r>
              <a:rPr sz="1200" spc="-15" dirty="0">
                <a:latin typeface="Times New Roman"/>
                <a:cs typeface="Times New Roman"/>
              </a:rPr>
              <a:t> </a:t>
            </a:r>
            <a:r>
              <a:rPr sz="1200" dirty="0">
                <a:latin typeface="Times New Roman"/>
                <a:cs typeface="Times New Roman"/>
              </a:rPr>
              <a:t>you</a:t>
            </a:r>
            <a:r>
              <a:rPr sz="1200" spc="-15" dirty="0">
                <a:latin typeface="Times New Roman"/>
                <a:cs typeface="Times New Roman"/>
              </a:rPr>
              <a:t> </a:t>
            </a:r>
            <a:r>
              <a:rPr sz="1200" dirty="0">
                <a:latin typeface="Times New Roman"/>
                <a:cs typeface="Times New Roman"/>
              </a:rPr>
              <a:t>do</a:t>
            </a:r>
            <a:r>
              <a:rPr sz="1200" spc="-20" dirty="0">
                <a:latin typeface="Times New Roman"/>
                <a:cs typeface="Times New Roman"/>
              </a:rPr>
              <a:t> </a:t>
            </a:r>
            <a:r>
              <a:rPr sz="1200" dirty="0">
                <a:latin typeface="Times New Roman"/>
                <a:cs typeface="Times New Roman"/>
              </a:rPr>
              <a:t>not</a:t>
            </a:r>
            <a:r>
              <a:rPr sz="1200" spc="-15" dirty="0">
                <a:latin typeface="Times New Roman"/>
                <a:cs typeface="Times New Roman"/>
              </a:rPr>
              <a:t> </a:t>
            </a:r>
            <a:r>
              <a:rPr sz="1200" dirty="0">
                <a:latin typeface="Times New Roman"/>
                <a:cs typeface="Times New Roman"/>
              </a:rPr>
              <a:t>need</a:t>
            </a:r>
            <a:r>
              <a:rPr sz="1200" spc="-5" dirty="0">
                <a:latin typeface="Times New Roman"/>
                <a:cs typeface="Times New Roman"/>
              </a:rPr>
              <a:t> </a:t>
            </a:r>
            <a:r>
              <a:rPr sz="1200" dirty="0">
                <a:latin typeface="Times New Roman"/>
                <a:cs typeface="Times New Roman"/>
              </a:rPr>
              <a:t>a</a:t>
            </a:r>
            <a:r>
              <a:rPr sz="1200" spc="-15" dirty="0">
                <a:latin typeface="Times New Roman"/>
                <a:cs typeface="Times New Roman"/>
              </a:rPr>
              <a:t> </a:t>
            </a:r>
            <a:r>
              <a:rPr sz="1200" dirty="0">
                <a:latin typeface="Times New Roman"/>
                <a:cs typeface="Times New Roman"/>
              </a:rPr>
              <a:t>Selective</a:t>
            </a:r>
            <a:r>
              <a:rPr sz="1200" spc="-20" dirty="0">
                <a:latin typeface="Times New Roman"/>
                <a:cs typeface="Times New Roman"/>
              </a:rPr>
              <a:t> </a:t>
            </a:r>
            <a:r>
              <a:rPr sz="1200" dirty="0">
                <a:latin typeface="Times New Roman"/>
                <a:cs typeface="Times New Roman"/>
              </a:rPr>
              <a:t>Service</a:t>
            </a:r>
            <a:r>
              <a:rPr sz="1200" spc="-10" dirty="0">
                <a:latin typeface="Times New Roman"/>
                <a:cs typeface="Times New Roman"/>
              </a:rPr>
              <a:t> </a:t>
            </a:r>
            <a:r>
              <a:rPr sz="1200" dirty="0">
                <a:latin typeface="Times New Roman"/>
                <a:cs typeface="Times New Roman"/>
              </a:rPr>
              <a:t>Number</a:t>
            </a:r>
            <a:r>
              <a:rPr sz="1200" spc="-20" dirty="0">
                <a:latin typeface="Times New Roman"/>
                <a:cs typeface="Times New Roman"/>
              </a:rPr>
              <a:t> </a:t>
            </a:r>
            <a:r>
              <a:rPr sz="1200" spc="-25" dirty="0">
                <a:latin typeface="Times New Roman"/>
                <a:cs typeface="Times New Roman"/>
              </a:rPr>
              <a:t>at </a:t>
            </a:r>
            <a:r>
              <a:rPr sz="1200" dirty="0">
                <a:latin typeface="Times New Roman"/>
                <a:cs typeface="Times New Roman"/>
              </a:rPr>
              <a:t>this</a:t>
            </a:r>
            <a:r>
              <a:rPr sz="1200" spc="-25" dirty="0">
                <a:latin typeface="Times New Roman"/>
                <a:cs typeface="Times New Roman"/>
              </a:rPr>
              <a:t> </a:t>
            </a:r>
            <a:r>
              <a:rPr sz="1200" dirty="0">
                <a:latin typeface="Times New Roman"/>
                <a:cs typeface="Times New Roman"/>
              </a:rPr>
              <a:t>time.</a:t>
            </a:r>
            <a:r>
              <a:rPr sz="1200" spc="-25" dirty="0">
                <a:latin typeface="Times New Roman"/>
                <a:cs typeface="Times New Roman"/>
              </a:rPr>
              <a:t> </a:t>
            </a:r>
            <a:r>
              <a:rPr sz="1200" spc="-10" dirty="0">
                <a:latin typeface="Times New Roman"/>
                <a:cs typeface="Times New Roman"/>
              </a:rPr>
              <a:t>However,</a:t>
            </a:r>
            <a:r>
              <a:rPr sz="1200" spc="-20" dirty="0">
                <a:latin typeface="Times New Roman"/>
                <a:cs typeface="Times New Roman"/>
              </a:rPr>
              <a:t> </a:t>
            </a:r>
            <a:r>
              <a:rPr sz="1200" dirty="0">
                <a:latin typeface="Times New Roman"/>
                <a:cs typeface="Times New Roman"/>
              </a:rPr>
              <a:t>you</a:t>
            </a:r>
            <a:r>
              <a:rPr sz="1200" spc="-15" dirty="0">
                <a:latin typeface="Times New Roman"/>
                <a:cs typeface="Times New Roman"/>
              </a:rPr>
              <a:t> </a:t>
            </a:r>
            <a:r>
              <a:rPr sz="1200" dirty="0">
                <a:latin typeface="Times New Roman"/>
                <a:cs typeface="Times New Roman"/>
              </a:rPr>
              <a:t>must</a:t>
            </a:r>
            <a:r>
              <a:rPr sz="1200" spc="-25" dirty="0">
                <a:latin typeface="Times New Roman"/>
                <a:cs typeface="Times New Roman"/>
              </a:rPr>
              <a:t> </a:t>
            </a:r>
            <a:r>
              <a:rPr sz="1200" dirty="0">
                <a:latin typeface="Times New Roman"/>
                <a:cs typeface="Times New Roman"/>
              </a:rPr>
              <a:t>register</a:t>
            </a:r>
            <a:r>
              <a:rPr sz="1200" spc="-25" dirty="0">
                <a:latin typeface="Times New Roman"/>
                <a:cs typeface="Times New Roman"/>
              </a:rPr>
              <a:t> </a:t>
            </a:r>
            <a:r>
              <a:rPr sz="1200" dirty="0">
                <a:latin typeface="Times New Roman"/>
                <a:cs typeface="Times New Roman"/>
              </a:rPr>
              <a:t>for</a:t>
            </a:r>
            <a:r>
              <a:rPr sz="1200" spc="-30" dirty="0">
                <a:latin typeface="Times New Roman"/>
                <a:cs typeface="Times New Roman"/>
              </a:rPr>
              <a:t> </a:t>
            </a:r>
            <a:r>
              <a:rPr sz="1200" dirty="0">
                <a:latin typeface="Times New Roman"/>
                <a:cs typeface="Times New Roman"/>
              </a:rPr>
              <a:t>Selective</a:t>
            </a:r>
            <a:r>
              <a:rPr sz="1200" spc="-30" dirty="0">
                <a:latin typeface="Times New Roman"/>
                <a:cs typeface="Times New Roman"/>
              </a:rPr>
              <a:t> </a:t>
            </a:r>
            <a:r>
              <a:rPr sz="1200" dirty="0">
                <a:latin typeface="Times New Roman"/>
                <a:cs typeface="Times New Roman"/>
              </a:rPr>
              <a:t>Service</a:t>
            </a:r>
            <a:r>
              <a:rPr sz="1200" spc="-25" dirty="0">
                <a:latin typeface="Times New Roman"/>
                <a:cs typeface="Times New Roman"/>
              </a:rPr>
              <a:t> </a:t>
            </a:r>
            <a:r>
              <a:rPr sz="1200" dirty="0">
                <a:latin typeface="Times New Roman"/>
                <a:cs typeface="Times New Roman"/>
              </a:rPr>
              <a:t>upon</a:t>
            </a:r>
            <a:r>
              <a:rPr sz="1200" spc="-25" dirty="0">
                <a:latin typeface="Times New Roman"/>
                <a:cs typeface="Times New Roman"/>
              </a:rPr>
              <a:t> </a:t>
            </a:r>
            <a:r>
              <a:rPr sz="1200" dirty="0">
                <a:latin typeface="Times New Roman"/>
                <a:cs typeface="Times New Roman"/>
              </a:rPr>
              <a:t>turning</a:t>
            </a:r>
            <a:r>
              <a:rPr sz="1200" spc="-25" dirty="0">
                <a:latin typeface="Times New Roman"/>
                <a:cs typeface="Times New Roman"/>
              </a:rPr>
              <a:t> </a:t>
            </a:r>
            <a:r>
              <a:rPr sz="1200" dirty="0">
                <a:latin typeface="Times New Roman"/>
                <a:cs typeface="Times New Roman"/>
              </a:rPr>
              <a:t>18</a:t>
            </a:r>
            <a:r>
              <a:rPr sz="1200" spc="-20" dirty="0">
                <a:latin typeface="Times New Roman"/>
                <a:cs typeface="Times New Roman"/>
              </a:rPr>
              <a:t> </a:t>
            </a:r>
            <a:r>
              <a:rPr sz="1200" spc="-25" dirty="0">
                <a:latin typeface="Times New Roman"/>
                <a:cs typeface="Times New Roman"/>
              </a:rPr>
              <a:t>and </a:t>
            </a:r>
            <a:r>
              <a:rPr sz="1200" dirty="0">
                <a:latin typeface="Times New Roman"/>
                <a:cs typeface="Times New Roman"/>
              </a:rPr>
              <a:t>then</a:t>
            </a:r>
            <a:r>
              <a:rPr sz="1200" spc="-40" dirty="0">
                <a:latin typeface="Times New Roman"/>
                <a:cs typeface="Times New Roman"/>
              </a:rPr>
              <a:t> </a:t>
            </a:r>
            <a:r>
              <a:rPr sz="1200" dirty="0">
                <a:latin typeface="Times New Roman"/>
                <a:cs typeface="Times New Roman"/>
              </a:rPr>
              <a:t>update</a:t>
            </a:r>
            <a:r>
              <a:rPr sz="1200" spc="-40" dirty="0">
                <a:latin typeface="Times New Roman"/>
                <a:cs typeface="Times New Roman"/>
              </a:rPr>
              <a:t> </a:t>
            </a:r>
            <a:r>
              <a:rPr sz="1200" dirty="0">
                <a:latin typeface="Times New Roman"/>
                <a:cs typeface="Times New Roman"/>
              </a:rPr>
              <a:t>your</a:t>
            </a:r>
            <a:r>
              <a:rPr sz="1200" spc="-35" dirty="0">
                <a:latin typeface="Times New Roman"/>
                <a:cs typeface="Times New Roman"/>
              </a:rPr>
              <a:t> </a:t>
            </a:r>
            <a:r>
              <a:rPr sz="1200" dirty="0">
                <a:latin typeface="Times New Roman"/>
                <a:cs typeface="Times New Roman"/>
              </a:rPr>
              <a:t>application</a:t>
            </a:r>
            <a:r>
              <a:rPr sz="1200" spc="-40" dirty="0">
                <a:latin typeface="Times New Roman"/>
                <a:cs typeface="Times New Roman"/>
              </a:rPr>
              <a:t> </a:t>
            </a:r>
            <a:r>
              <a:rPr sz="1200" dirty="0">
                <a:latin typeface="Times New Roman"/>
                <a:cs typeface="Times New Roman"/>
              </a:rPr>
              <a:t>with</a:t>
            </a:r>
            <a:r>
              <a:rPr sz="1200" spc="-35" dirty="0">
                <a:latin typeface="Times New Roman"/>
                <a:cs typeface="Times New Roman"/>
              </a:rPr>
              <a:t> </a:t>
            </a:r>
            <a:r>
              <a:rPr sz="1200" dirty="0">
                <a:latin typeface="Times New Roman"/>
                <a:cs typeface="Times New Roman"/>
              </a:rPr>
              <a:t>your</a:t>
            </a:r>
            <a:r>
              <a:rPr sz="1200" spc="-40" dirty="0">
                <a:latin typeface="Times New Roman"/>
                <a:cs typeface="Times New Roman"/>
              </a:rPr>
              <a:t> </a:t>
            </a:r>
            <a:r>
              <a:rPr sz="1200" dirty="0">
                <a:latin typeface="Times New Roman"/>
                <a:cs typeface="Times New Roman"/>
              </a:rPr>
              <a:t>Selective</a:t>
            </a:r>
            <a:r>
              <a:rPr sz="1200" spc="-40" dirty="0">
                <a:latin typeface="Times New Roman"/>
                <a:cs typeface="Times New Roman"/>
              </a:rPr>
              <a:t> </a:t>
            </a:r>
            <a:r>
              <a:rPr sz="1200" dirty="0">
                <a:latin typeface="Times New Roman"/>
                <a:cs typeface="Times New Roman"/>
              </a:rPr>
              <a:t>Service</a:t>
            </a:r>
            <a:r>
              <a:rPr sz="1200" spc="-40" dirty="0">
                <a:latin typeface="Times New Roman"/>
                <a:cs typeface="Times New Roman"/>
              </a:rPr>
              <a:t> </a:t>
            </a:r>
            <a:r>
              <a:rPr sz="1200" spc="-10" dirty="0">
                <a:latin typeface="Times New Roman"/>
                <a:cs typeface="Times New Roman"/>
              </a:rPr>
              <a:t>Number.</a:t>
            </a:r>
            <a:endParaRPr sz="1200">
              <a:latin typeface="Times New Roman"/>
              <a:cs typeface="Times New Roman"/>
            </a:endParaRPr>
          </a:p>
          <a:p>
            <a:pPr marL="927100" marR="5080" indent="-228600">
              <a:lnSpc>
                <a:spcPct val="110800"/>
              </a:lnSpc>
              <a:spcBef>
                <a:spcPts val="800"/>
              </a:spcBef>
              <a:buFont typeface="Times New Roman"/>
              <a:buChar char="•"/>
              <a:tabLst>
                <a:tab pos="927100" algn="l"/>
              </a:tabLst>
            </a:pPr>
            <a:r>
              <a:rPr sz="1200" b="1" spc="-10" dirty="0">
                <a:latin typeface="Times New Roman"/>
                <a:cs typeface="Times New Roman"/>
              </a:rPr>
              <a:t>Finding</a:t>
            </a:r>
            <a:r>
              <a:rPr sz="1200" b="1" spc="-65" dirty="0">
                <a:latin typeface="Times New Roman"/>
                <a:cs typeface="Times New Roman"/>
              </a:rPr>
              <a:t> </a:t>
            </a:r>
            <a:r>
              <a:rPr sz="1200" b="1" spc="-40" dirty="0">
                <a:latin typeface="Times New Roman"/>
                <a:cs typeface="Times New Roman"/>
              </a:rPr>
              <a:t>Your</a:t>
            </a:r>
            <a:r>
              <a:rPr sz="1200" b="1" spc="-35" dirty="0">
                <a:latin typeface="Times New Roman"/>
                <a:cs typeface="Times New Roman"/>
              </a:rPr>
              <a:t> </a:t>
            </a:r>
            <a:r>
              <a:rPr sz="1200" b="1" dirty="0">
                <a:latin typeface="Times New Roman"/>
                <a:cs typeface="Times New Roman"/>
              </a:rPr>
              <a:t>Selective</a:t>
            </a:r>
            <a:r>
              <a:rPr sz="1200" b="1" spc="-35" dirty="0">
                <a:latin typeface="Times New Roman"/>
                <a:cs typeface="Times New Roman"/>
              </a:rPr>
              <a:t> </a:t>
            </a:r>
            <a:r>
              <a:rPr sz="1200" b="1" dirty="0">
                <a:latin typeface="Times New Roman"/>
                <a:cs typeface="Times New Roman"/>
              </a:rPr>
              <a:t>Service</a:t>
            </a:r>
            <a:r>
              <a:rPr sz="1200" b="1" spc="-25" dirty="0">
                <a:latin typeface="Times New Roman"/>
                <a:cs typeface="Times New Roman"/>
              </a:rPr>
              <a:t> </a:t>
            </a:r>
            <a:r>
              <a:rPr sz="1200" b="1" dirty="0">
                <a:latin typeface="Times New Roman"/>
                <a:cs typeface="Times New Roman"/>
              </a:rPr>
              <a:t>Number</a:t>
            </a:r>
            <a:r>
              <a:rPr sz="1200" dirty="0">
                <a:latin typeface="Times New Roman"/>
                <a:cs typeface="Times New Roman"/>
              </a:rPr>
              <a:t>:</a:t>
            </a:r>
            <a:r>
              <a:rPr sz="1200" spc="-25" dirty="0">
                <a:latin typeface="Times New Roman"/>
                <a:cs typeface="Times New Roman"/>
              </a:rPr>
              <a:t> </a:t>
            </a:r>
            <a:r>
              <a:rPr sz="1200" dirty="0">
                <a:latin typeface="Times New Roman"/>
                <a:cs typeface="Times New Roman"/>
              </a:rPr>
              <a:t>If</a:t>
            </a:r>
            <a:r>
              <a:rPr sz="1200" spc="-25" dirty="0">
                <a:latin typeface="Times New Roman"/>
                <a:cs typeface="Times New Roman"/>
              </a:rPr>
              <a:t> </a:t>
            </a:r>
            <a:r>
              <a:rPr sz="1200" dirty="0">
                <a:latin typeface="Times New Roman"/>
                <a:cs typeface="Times New Roman"/>
              </a:rPr>
              <a:t>you</a:t>
            </a:r>
            <a:r>
              <a:rPr sz="1200" spc="-10" dirty="0">
                <a:latin typeface="Times New Roman"/>
                <a:cs typeface="Times New Roman"/>
              </a:rPr>
              <a:t> </a:t>
            </a:r>
            <a:r>
              <a:rPr sz="1200" dirty="0">
                <a:latin typeface="Times New Roman"/>
                <a:cs typeface="Times New Roman"/>
              </a:rPr>
              <a:t>have</a:t>
            </a:r>
            <a:r>
              <a:rPr sz="1200" spc="-30" dirty="0">
                <a:latin typeface="Times New Roman"/>
                <a:cs typeface="Times New Roman"/>
              </a:rPr>
              <a:t> </a:t>
            </a:r>
            <a:r>
              <a:rPr sz="1200" dirty="0">
                <a:latin typeface="Times New Roman"/>
                <a:cs typeface="Times New Roman"/>
              </a:rPr>
              <a:t>already</a:t>
            </a:r>
            <a:r>
              <a:rPr sz="1200" spc="-20" dirty="0">
                <a:latin typeface="Times New Roman"/>
                <a:cs typeface="Times New Roman"/>
              </a:rPr>
              <a:t> </a:t>
            </a:r>
            <a:r>
              <a:rPr sz="1200" dirty="0">
                <a:latin typeface="Times New Roman"/>
                <a:cs typeface="Times New Roman"/>
              </a:rPr>
              <a:t>registered</a:t>
            </a:r>
            <a:r>
              <a:rPr sz="1200" spc="-20" dirty="0">
                <a:latin typeface="Times New Roman"/>
                <a:cs typeface="Times New Roman"/>
              </a:rPr>
              <a:t> </a:t>
            </a:r>
            <a:r>
              <a:rPr sz="1200" dirty="0">
                <a:latin typeface="Times New Roman"/>
                <a:cs typeface="Times New Roman"/>
              </a:rPr>
              <a:t>but</a:t>
            </a:r>
            <a:r>
              <a:rPr sz="1200" spc="-20" dirty="0">
                <a:latin typeface="Times New Roman"/>
                <a:cs typeface="Times New Roman"/>
              </a:rPr>
              <a:t> </a:t>
            </a:r>
            <a:r>
              <a:rPr sz="1200" spc="-25" dirty="0">
                <a:latin typeface="Times New Roman"/>
                <a:cs typeface="Times New Roman"/>
              </a:rPr>
              <a:t>do </a:t>
            </a:r>
            <a:r>
              <a:rPr sz="1200" dirty="0">
                <a:latin typeface="Times New Roman"/>
                <a:cs typeface="Times New Roman"/>
              </a:rPr>
              <a:t>not</a:t>
            </a:r>
            <a:r>
              <a:rPr sz="1200" spc="-20" dirty="0">
                <a:latin typeface="Times New Roman"/>
                <a:cs typeface="Times New Roman"/>
              </a:rPr>
              <a:t> </a:t>
            </a:r>
            <a:r>
              <a:rPr sz="1200" dirty="0">
                <a:latin typeface="Times New Roman"/>
                <a:cs typeface="Times New Roman"/>
              </a:rPr>
              <a:t>know</a:t>
            </a:r>
            <a:r>
              <a:rPr sz="1200" spc="-25" dirty="0">
                <a:latin typeface="Times New Roman"/>
                <a:cs typeface="Times New Roman"/>
              </a:rPr>
              <a:t> </a:t>
            </a:r>
            <a:r>
              <a:rPr sz="1200" dirty="0">
                <a:latin typeface="Times New Roman"/>
                <a:cs typeface="Times New Roman"/>
              </a:rPr>
              <a:t>your</a:t>
            </a:r>
            <a:r>
              <a:rPr sz="1200" spc="-25" dirty="0">
                <a:latin typeface="Times New Roman"/>
                <a:cs typeface="Times New Roman"/>
              </a:rPr>
              <a:t> </a:t>
            </a:r>
            <a:r>
              <a:rPr sz="1200" spc="-10" dirty="0">
                <a:latin typeface="Times New Roman"/>
                <a:cs typeface="Times New Roman"/>
              </a:rPr>
              <a:t>number,</a:t>
            </a:r>
            <a:r>
              <a:rPr sz="1200" spc="-20" dirty="0">
                <a:latin typeface="Times New Roman"/>
                <a:cs typeface="Times New Roman"/>
              </a:rPr>
              <a:t> </a:t>
            </a:r>
            <a:r>
              <a:rPr sz="1200" dirty="0">
                <a:latin typeface="Times New Roman"/>
                <a:cs typeface="Times New Roman"/>
              </a:rPr>
              <a:t>you</a:t>
            </a:r>
            <a:r>
              <a:rPr sz="1200" spc="-20" dirty="0">
                <a:latin typeface="Times New Roman"/>
                <a:cs typeface="Times New Roman"/>
              </a:rPr>
              <a:t> </a:t>
            </a:r>
            <a:r>
              <a:rPr sz="1200" dirty="0">
                <a:latin typeface="Times New Roman"/>
                <a:cs typeface="Times New Roman"/>
              </a:rPr>
              <a:t>can</a:t>
            </a:r>
            <a:r>
              <a:rPr sz="1200" spc="-20" dirty="0">
                <a:latin typeface="Times New Roman"/>
                <a:cs typeface="Times New Roman"/>
              </a:rPr>
              <a:t> </a:t>
            </a:r>
            <a:r>
              <a:rPr sz="1200" dirty="0">
                <a:latin typeface="Times New Roman"/>
                <a:cs typeface="Times New Roman"/>
              </a:rPr>
              <a:t>look</a:t>
            </a:r>
            <a:r>
              <a:rPr sz="1200" spc="-20" dirty="0">
                <a:latin typeface="Times New Roman"/>
                <a:cs typeface="Times New Roman"/>
              </a:rPr>
              <a:t> </a:t>
            </a:r>
            <a:r>
              <a:rPr sz="1200" dirty="0">
                <a:latin typeface="Times New Roman"/>
                <a:cs typeface="Times New Roman"/>
              </a:rPr>
              <a:t>it</a:t>
            </a:r>
            <a:r>
              <a:rPr sz="1200" spc="-20" dirty="0">
                <a:latin typeface="Times New Roman"/>
                <a:cs typeface="Times New Roman"/>
              </a:rPr>
              <a:t> </a:t>
            </a:r>
            <a:r>
              <a:rPr sz="1200" dirty="0">
                <a:latin typeface="Times New Roman"/>
                <a:cs typeface="Times New Roman"/>
              </a:rPr>
              <a:t>up</a:t>
            </a:r>
            <a:r>
              <a:rPr sz="1200" spc="-20" dirty="0">
                <a:latin typeface="Times New Roman"/>
                <a:cs typeface="Times New Roman"/>
              </a:rPr>
              <a:t> </a:t>
            </a:r>
            <a:r>
              <a:rPr sz="1200" dirty="0">
                <a:latin typeface="Times New Roman"/>
                <a:cs typeface="Times New Roman"/>
              </a:rPr>
              <a:t>online</a:t>
            </a:r>
            <a:r>
              <a:rPr sz="1200" spc="-25" dirty="0">
                <a:latin typeface="Times New Roman"/>
                <a:cs typeface="Times New Roman"/>
              </a:rPr>
              <a:t> </a:t>
            </a:r>
            <a:r>
              <a:rPr sz="1200" dirty="0">
                <a:latin typeface="Times New Roman"/>
                <a:cs typeface="Times New Roman"/>
              </a:rPr>
              <a:t>at</a:t>
            </a:r>
            <a:r>
              <a:rPr sz="1200" spc="-2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Selective</a:t>
            </a:r>
            <a:r>
              <a:rPr sz="1200" spc="-25" dirty="0">
                <a:latin typeface="Times New Roman"/>
                <a:cs typeface="Times New Roman"/>
              </a:rPr>
              <a:t> </a:t>
            </a:r>
            <a:r>
              <a:rPr sz="1200" dirty="0">
                <a:latin typeface="Times New Roman"/>
                <a:cs typeface="Times New Roman"/>
              </a:rPr>
              <a:t>Service</a:t>
            </a:r>
            <a:r>
              <a:rPr sz="1200" spc="-25" dirty="0">
                <a:latin typeface="Times New Roman"/>
                <a:cs typeface="Times New Roman"/>
              </a:rPr>
              <a:t> </a:t>
            </a:r>
            <a:r>
              <a:rPr sz="1200" spc="-10" dirty="0">
                <a:latin typeface="Times New Roman"/>
                <a:cs typeface="Times New Roman"/>
              </a:rPr>
              <a:t>System website.</a:t>
            </a:r>
            <a:endParaRPr sz="1200">
              <a:latin typeface="Times New Roman"/>
              <a:cs typeface="Times New Roman"/>
            </a:endParaRPr>
          </a:p>
          <a:p>
            <a:pPr marL="927100" marR="38100" indent="-228600">
              <a:lnSpc>
                <a:spcPct val="111700"/>
              </a:lnSpc>
              <a:spcBef>
                <a:spcPts val="795"/>
              </a:spcBef>
              <a:buFont typeface="Times New Roman"/>
              <a:buChar char="•"/>
              <a:tabLst>
                <a:tab pos="927100" algn="l"/>
              </a:tabLst>
            </a:pPr>
            <a:r>
              <a:rPr sz="1200" b="1" dirty="0">
                <a:latin typeface="Times New Roman"/>
                <a:cs typeface="Times New Roman"/>
              </a:rPr>
              <a:t>Lookup</a:t>
            </a:r>
            <a:r>
              <a:rPr sz="1200" b="1" spc="-50" dirty="0">
                <a:latin typeface="Times New Roman"/>
                <a:cs typeface="Times New Roman"/>
              </a:rPr>
              <a:t> </a:t>
            </a:r>
            <a:r>
              <a:rPr sz="1200" b="1" spc="-20" dirty="0">
                <a:latin typeface="Times New Roman"/>
                <a:cs typeface="Times New Roman"/>
              </a:rPr>
              <a:t>Tool</a:t>
            </a:r>
            <a:r>
              <a:rPr sz="1200" spc="-20" dirty="0">
                <a:latin typeface="Times New Roman"/>
                <a:cs typeface="Times New Roman"/>
              </a:rPr>
              <a:t>: </a:t>
            </a:r>
            <a:r>
              <a:rPr sz="1200" dirty="0">
                <a:latin typeface="Times New Roman"/>
                <a:cs typeface="Times New Roman"/>
              </a:rPr>
              <a:t>Use</a:t>
            </a:r>
            <a:r>
              <a:rPr sz="1200" spc="-20"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dirty="0">
                <a:latin typeface="Times New Roman"/>
                <a:cs typeface="Times New Roman"/>
              </a:rPr>
              <a:t>"Lookup"</a:t>
            </a:r>
            <a:r>
              <a:rPr sz="1200" spc="-15" dirty="0">
                <a:latin typeface="Times New Roman"/>
                <a:cs typeface="Times New Roman"/>
              </a:rPr>
              <a:t> </a:t>
            </a:r>
            <a:r>
              <a:rPr sz="1200" dirty="0">
                <a:latin typeface="Times New Roman"/>
                <a:cs typeface="Times New Roman"/>
              </a:rPr>
              <a:t>link</a:t>
            </a:r>
            <a:r>
              <a:rPr sz="1200" spc="-15" dirty="0">
                <a:latin typeface="Times New Roman"/>
                <a:cs typeface="Times New Roman"/>
              </a:rPr>
              <a:t> </a:t>
            </a:r>
            <a:r>
              <a:rPr sz="1200" dirty="0">
                <a:latin typeface="Times New Roman"/>
                <a:cs typeface="Times New Roman"/>
              </a:rPr>
              <a:t>in</a:t>
            </a:r>
            <a:r>
              <a:rPr sz="1200" spc="-1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10" dirty="0">
                <a:latin typeface="Times New Roman"/>
                <a:cs typeface="Times New Roman"/>
              </a:rPr>
              <a:t>application</a:t>
            </a:r>
            <a:r>
              <a:rPr sz="1200" spc="-15" dirty="0">
                <a:latin typeface="Times New Roman"/>
                <a:cs typeface="Times New Roman"/>
              </a:rPr>
              <a:t> </a:t>
            </a:r>
            <a:r>
              <a:rPr sz="1200" dirty="0">
                <a:latin typeface="Times New Roman"/>
                <a:cs typeface="Times New Roman"/>
              </a:rPr>
              <a:t>if</a:t>
            </a:r>
            <a:r>
              <a:rPr sz="1200" spc="-20" dirty="0">
                <a:latin typeface="Times New Roman"/>
                <a:cs typeface="Times New Roman"/>
              </a:rPr>
              <a:t> </a:t>
            </a:r>
            <a:r>
              <a:rPr sz="1200" dirty="0">
                <a:latin typeface="Times New Roman"/>
                <a:cs typeface="Times New Roman"/>
              </a:rPr>
              <a:t>you</a:t>
            </a:r>
            <a:r>
              <a:rPr sz="1200" spc="-15" dirty="0">
                <a:latin typeface="Times New Roman"/>
                <a:cs typeface="Times New Roman"/>
              </a:rPr>
              <a:t> </a:t>
            </a:r>
            <a:r>
              <a:rPr sz="1200" dirty="0">
                <a:latin typeface="Times New Roman"/>
                <a:cs typeface="Times New Roman"/>
              </a:rPr>
              <a:t>need</a:t>
            </a:r>
            <a:r>
              <a:rPr sz="1200" spc="-5" dirty="0">
                <a:latin typeface="Times New Roman"/>
                <a:cs typeface="Times New Roman"/>
              </a:rPr>
              <a:t> </a:t>
            </a:r>
            <a:r>
              <a:rPr sz="1200" dirty="0">
                <a:latin typeface="Times New Roman"/>
                <a:cs typeface="Times New Roman"/>
              </a:rPr>
              <a:t>assistance</a:t>
            </a:r>
            <a:r>
              <a:rPr sz="1200" spc="-25" dirty="0">
                <a:latin typeface="Times New Roman"/>
                <a:cs typeface="Times New Roman"/>
              </a:rPr>
              <a:t> in </a:t>
            </a:r>
            <a:r>
              <a:rPr sz="1200" dirty="0">
                <a:latin typeface="Times New Roman"/>
                <a:cs typeface="Times New Roman"/>
              </a:rPr>
              <a:t>finding</a:t>
            </a:r>
            <a:r>
              <a:rPr sz="1200" spc="-40" dirty="0">
                <a:latin typeface="Times New Roman"/>
                <a:cs typeface="Times New Roman"/>
              </a:rPr>
              <a:t> </a:t>
            </a:r>
            <a:r>
              <a:rPr sz="1200" dirty="0">
                <a:latin typeface="Times New Roman"/>
                <a:cs typeface="Times New Roman"/>
              </a:rPr>
              <a:t>your</a:t>
            </a:r>
            <a:r>
              <a:rPr sz="1200" spc="-45" dirty="0">
                <a:latin typeface="Times New Roman"/>
                <a:cs typeface="Times New Roman"/>
              </a:rPr>
              <a:t> </a:t>
            </a:r>
            <a:r>
              <a:rPr sz="1200" dirty="0">
                <a:latin typeface="Times New Roman"/>
                <a:cs typeface="Times New Roman"/>
              </a:rPr>
              <a:t>Selective</a:t>
            </a:r>
            <a:r>
              <a:rPr sz="1200" spc="-40" dirty="0">
                <a:latin typeface="Times New Roman"/>
                <a:cs typeface="Times New Roman"/>
              </a:rPr>
              <a:t> </a:t>
            </a:r>
            <a:r>
              <a:rPr sz="1200" dirty="0">
                <a:latin typeface="Times New Roman"/>
                <a:cs typeface="Times New Roman"/>
              </a:rPr>
              <a:t>Service</a:t>
            </a:r>
            <a:r>
              <a:rPr sz="1200" spc="-45" dirty="0">
                <a:latin typeface="Times New Roman"/>
                <a:cs typeface="Times New Roman"/>
              </a:rPr>
              <a:t> </a:t>
            </a:r>
            <a:r>
              <a:rPr sz="1200" spc="-10" dirty="0">
                <a:latin typeface="Times New Roman"/>
                <a:cs typeface="Times New Roman"/>
              </a:rPr>
              <a:t>Number.</a:t>
            </a:r>
            <a:endParaRPr sz="1200">
              <a:latin typeface="Times New Roman"/>
              <a:cs typeface="Times New Roman"/>
            </a:endParaRPr>
          </a:p>
          <a:p>
            <a:pPr marL="12700">
              <a:lnSpc>
                <a:spcPct val="100000"/>
              </a:lnSpc>
              <a:spcBef>
                <a:spcPts val="944"/>
              </a:spcBef>
            </a:pPr>
            <a:r>
              <a:rPr sz="1200" b="1" dirty="0">
                <a:latin typeface="Times New Roman"/>
                <a:cs typeface="Times New Roman"/>
              </a:rPr>
              <a:t>Important</a:t>
            </a:r>
            <a:r>
              <a:rPr sz="1200" b="1" spc="-40" dirty="0">
                <a:latin typeface="Times New Roman"/>
                <a:cs typeface="Times New Roman"/>
              </a:rPr>
              <a:t> </a:t>
            </a:r>
            <a:r>
              <a:rPr sz="1200" b="1" spc="-10" dirty="0">
                <a:latin typeface="Times New Roman"/>
                <a:cs typeface="Times New Roman"/>
              </a:rPr>
              <a:t>Notes</a:t>
            </a:r>
            <a:r>
              <a:rPr sz="1200" spc="-10" dirty="0">
                <a:latin typeface="Times New Roman"/>
                <a:cs typeface="Times New Roman"/>
              </a:rPr>
              <a:t>:</a:t>
            </a:r>
            <a:endParaRPr sz="1200">
              <a:latin typeface="Times New Roman"/>
              <a:cs typeface="Times New Roman"/>
            </a:endParaRPr>
          </a:p>
          <a:p>
            <a:pPr marL="927100" marR="147955" indent="-228600">
              <a:lnSpc>
                <a:spcPct val="110800"/>
              </a:lnSpc>
              <a:spcBef>
                <a:spcPts val="805"/>
              </a:spcBef>
              <a:buChar char="•"/>
              <a:tabLst>
                <a:tab pos="927100" algn="l"/>
              </a:tabLst>
            </a:pPr>
            <a:r>
              <a:rPr sz="1200" dirty="0">
                <a:latin typeface="Times New Roman"/>
                <a:cs typeface="Times New Roman"/>
              </a:rPr>
              <a:t>For</a:t>
            </a:r>
            <a:r>
              <a:rPr sz="1200" spc="-35" dirty="0">
                <a:latin typeface="Times New Roman"/>
                <a:cs typeface="Times New Roman"/>
              </a:rPr>
              <a:t> </a:t>
            </a:r>
            <a:r>
              <a:rPr sz="1200" dirty="0">
                <a:latin typeface="Times New Roman"/>
                <a:cs typeface="Times New Roman"/>
              </a:rPr>
              <a:t>applicants</a:t>
            </a:r>
            <a:r>
              <a:rPr sz="1200" spc="-25" dirty="0">
                <a:latin typeface="Times New Roman"/>
                <a:cs typeface="Times New Roman"/>
              </a:rPr>
              <a:t> </a:t>
            </a:r>
            <a:r>
              <a:rPr sz="1200" dirty="0">
                <a:latin typeface="Times New Roman"/>
                <a:cs typeface="Times New Roman"/>
              </a:rPr>
              <a:t>under</a:t>
            </a:r>
            <a:r>
              <a:rPr sz="1200" spc="-30" dirty="0">
                <a:latin typeface="Times New Roman"/>
                <a:cs typeface="Times New Roman"/>
              </a:rPr>
              <a:t> </a:t>
            </a:r>
            <a:r>
              <a:rPr sz="1200" dirty="0">
                <a:latin typeface="Times New Roman"/>
                <a:cs typeface="Times New Roman"/>
              </a:rPr>
              <a:t>18,</a:t>
            </a:r>
            <a:r>
              <a:rPr sz="1200" spc="-20" dirty="0">
                <a:latin typeface="Times New Roman"/>
                <a:cs typeface="Times New Roman"/>
              </a:rPr>
              <a:t> </a:t>
            </a:r>
            <a:r>
              <a:rPr sz="1200" dirty="0">
                <a:latin typeface="Times New Roman"/>
                <a:cs typeface="Times New Roman"/>
              </a:rPr>
              <a:t>not</a:t>
            </a:r>
            <a:r>
              <a:rPr sz="1200" spc="-25" dirty="0">
                <a:latin typeface="Times New Roman"/>
                <a:cs typeface="Times New Roman"/>
              </a:rPr>
              <a:t> </a:t>
            </a:r>
            <a:r>
              <a:rPr sz="1200" dirty="0">
                <a:latin typeface="Times New Roman"/>
                <a:cs typeface="Times New Roman"/>
              </a:rPr>
              <a:t>having</a:t>
            </a:r>
            <a:r>
              <a:rPr sz="1200" spc="-30" dirty="0">
                <a:latin typeface="Times New Roman"/>
                <a:cs typeface="Times New Roman"/>
              </a:rPr>
              <a:t> </a:t>
            </a:r>
            <a:r>
              <a:rPr sz="1200" dirty="0">
                <a:latin typeface="Times New Roman"/>
                <a:cs typeface="Times New Roman"/>
              </a:rPr>
              <a:t>a</a:t>
            </a:r>
            <a:r>
              <a:rPr sz="1200" spc="-30" dirty="0">
                <a:latin typeface="Times New Roman"/>
                <a:cs typeface="Times New Roman"/>
              </a:rPr>
              <a:t> </a:t>
            </a:r>
            <a:r>
              <a:rPr sz="1200" dirty="0">
                <a:latin typeface="Times New Roman"/>
                <a:cs typeface="Times New Roman"/>
              </a:rPr>
              <a:t>Selective</a:t>
            </a:r>
            <a:r>
              <a:rPr sz="1200" spc="-30" dirty="0">
                <a:latin typeface="Times New Roman"/>
                <a:cs typeface="Times New Roman"/>
              </a:rPr>
              <a:t> </a:t>
            </a:r>
            <a:r>
              <a:rPr sz="1200" dirty="0">
                <a:latin typeface="Times New Roman"/>
                <a:cs typeface="Times New Roman"/>
              </a:rPr>
              <a:t>Service</a:t>
            </a:r>
            <a:r>
              <a:rPr sz="1200" spc="-35" dirty="0">
                <a:latin typeface="Times New Roman"/>
                <a:cs typeface="Times New Roman"/>
              </a:rPr>
              <a:t> </a:t>
            </a:r>
            <a:r>
              <a:rPr sz="1200" dirty="0">
                <a:latin typeface="Times New Roman"/>
                <a:cs typeface="Times New Roman"/>
              </a:rPr>
              <a:t>Number</a:t>
            </a:r>
            <a:r>
              <a:rPr sz="1200" spc="-30" dirty="0">
                <a:latin typeface="Times New Roman"/>
                <a:cs typeface="Times New Roman"/>
              </a:rPr>
              <a:t> </a:t>
            </a:r>
            <a:r>
              <a:rPr sz="1200" dirty="0">
                <a:latin typeface="Times New Roman"/>
                <a:cs typeface="Times New Roman"/>
              </a:rPr>
              <a:t>will</a:t>
            </a:r>
            <a:r>
              <a:rPr sz="1200" spc="-25" dirty="0">
                <a:latin typeface="Times New Roman"/>
                <a:cs typeface="Times New Roman"/>
              </a:rPr>
              <a:t> </a:t>
            </a:r>
            <a:r>
              <a:rPr sz="1200" dirty="0">
                <a:latin typeface="Times New Roman"/>
                <a:cs typeface="Times New Roman"/>
              </a:rPr>
              <a:t>not</a:t>
            </a:r>
            <a:r>
              <a:rPr sz="1200" spc="-30" dirty="0">
                <a:latin typeface="Times New Roman"/>
                <a:cs typeface="Times New Roman"/>
              </a:rPr>
              <a:t> </a:t>
            </a:r>
            <a:r>
              <a:rPr sz="1200" spc="-10" dirty="0">
                <a:latin typeface="Times New Roman"/>
                <a:cs typeface="Times New Roman"/>
              </a:rPr>
              <a:t>affect </a:t>
            </a:r>
            <a:r>
              <a:rPr sz="1200" dirty="0">
                <a:latin typeface="Times New Roman"/>
                <a:cs typeface="Times New Roman"/>
              </a:rPr>
              <a:t>scholarship</a:t>
            </a:r>
            <a:r>
              <a:rPr sz="1200" spc="-45" dirty="0">
                <a:latin typeface="Times New Roman"/>
                <a:cs typeface="Times New Roman"/>
              </a:rPr>
              <a:t> </a:t>
            </a:r>
            <a:r>
              <a:rPr sz="1200" dirty="0">
                <a:latin typeface="Times New Roman"/>
                <a:cs typeface="Times New Roman"/>
              </a:rPr>
              <a:t>eligibility</a:t>
            </a:r>
            <a:r>
              <a:rPr sz="1200" spc="-45" dirty="0">
                <a:latin typeface="Times New Roman"/>
                <a:cs typeface="Times New Roman"/>
              </a:rPr>
              <a:t> </a:t>
            </a:r>
            <a:r>
              <a:rPr sz="1200" dirty="0">
                <a:latin typeface="Times New Roman"/>
                <a:cs typeface="Times New Roman"/>
              </a:rPr>
              <a:t>or</a:t>
            </a:r>
            <a:r>
              <a:rPr sz="1200" spc="-45" dirty="0">
                <a:latin typeface="Times New Roman"/>
                <a:cs typeface="Times New Roman"/>
              </a:rPr>
              <a:t> </a:t>
            </a:r>
            <a:r>
              <a:rPr sz="1200" spc="-10" dirty="0">
                <a:latin typeface="Times New Roman"/>
                <a:cs typeface="Times New Roman"/>
              </a:rPr>
              <a:t>processing.</a:t>
            </a:r>
            <a:endParaRPr sz="1200">
              <a:latin typeface="Times New Roman"/>
              <a:cs typeface="Times New Roman"/>
            </a:endParaRPr>
          </a:p>
          <a:p>
            <a:pPr marL="927100" marR="46990" indent="-228600">
              <a:lnSpc>
                <a:spcPct val="111200"/>
              </a:lnSpc>
              <a:spcBef>
                <a:spcPts val="800"/>
              </a:spcBef>
              <a:buChar char="•"/>
              <a:tabLst>
                <a:tab pos="927100" algn="l"/>
              </a:tabLst>
            </a:pPr>
            <a:r>
              <a:rPr sz="1200" dirty="0">
                <a:latin typeface="Times New Roman"/>
                <a:cs typeface="Times New Roman"/>
              </a:rPr>
              <a:t>Once</a:t>
            </a:r>
            <a:r>
              <a:rPr sz="1200" spc="-30" dirty="0">
                <a:latin typeface="Times New Roman"/>
                <a:cs typeface="Times New Roman"/>
              </a:rPr>
              <a:t> </a:t>
            </a:r>
            <a:r>
              <a:rPr sz="1200" dirty="0">
                <a:latin typeface="Times New Roman"/>
                <a:cs typeface="Times New Roman"/>
              </a:rPr>
              <a:t>you</a:t>
            </a:r>
            <a:r>
              <a:rPr sz="1200" spc="-25" dirty="0">
                <a:latin typeface="Times New Roman"/>
                <a:cs typeface="Times New Roman"/>
              </a:rPr>
              <a:t> </a:t>
            </a:r>
            <a:r>
              <a:rPr sz="1200" dirty="0">
                <a:latin typeface="Times New Roman"/>
                <a:cs typeface="Times New Roman"/>
              </a:rPr>
              <a:t>turn</a:t>
            </a:r>
            <a:r>
              <a:rPr sz="1200" spc="-25" dirty="0">
                <a:latin typeface="Times New Roman"/>
                <a:cs typeface="Times New Roman"/>
              </a:rPr>
              <a:t> </a:t>
            </a:r>
            <a:r>
              <a:rPr sz="1200" dirty="0">
                <a:latin typeface="Times New Roman"/>
                <a:cs typeface="Times New Roman"/>
              </a:rPr>
              <a:t>18,</a:t>
            </a:r>
            <a:r>
              <a:rPr sz="1200" spc="-15" dirty="0">
                <a:latin typeface="Times New Roman"/>
                <a:cs typeface="Times New Roman"/>
              </a:rPr>
              <a:t> </a:t>
            </a:r>
            <a:r>
              <a:rPr sz="1200" dirty="0">
                <a:latin typeface="Times New Roman"/>
                <a:cs typeface="Times New Roman"/>
              </a:rPr>
              <a:t>ensure</a:t>
            </a:r>
            <a:r>
              <a:rPr sz="1200" spc="-20" dirty="0">
                <a:latin typeface="Times New Roman"/>
                <a:cs typeface="Times New Roman"/>
              </a:rPr>
              <a:t> </a:t>
            </a:r>
            <a:r>
              <a:rPr sz="1200" dirty="0">
                <a:latin typeface="Times New Roman"/>
                <a:cs typeface="Times New Roman"/>
              </a:rPr>
              <a:t>that</a:t>
            </a:r>
            <a:r>
              <a:rPr sz="1200" spc="-25" dirty="0">
                <a:latin typeface="Times New Roman"/>
                <a:cs typeface="Times New Roman"/>
              </a:rPr>
              <a:t> </a:t>
            </a:r>
            <a:r>
              <a:rPr sz="1200" dirty="0">
                <a:latin typeface="Times New Roman"/>
                <a:cs typeface="Times New Roman"/>
              </a:rPr>
              <a:t>you</a:t>
            </a:r>
            <a:r>
              <a:rPr sz="1200" spc="-25" dirty="0">
                <a:latin typeface="Times New Roman"/>
                <a:cs typeface="Times New Roman"/>
              </a:rPr>
              <a:t> </a:t>
            </a:r>
            <a:r>
              <a:rPr sz="1200" dirty="0">
                <a:latin typeface="Times New Roman"/>
                <a:cs typeface="Times New Roman"/>
              </a:rPr>
              <a:t>register</a:t>
            </a:r>
            <a:r>
              <a:rPr sz="1200" spc="-30" dirty="0">
                <a:latin typeface="Times New Roman"/>
                <a:cs typeface="Times New Roman"/>
              </a:rPr>
              <a:t> </a:t>
            </a:r>
            <a:r>
              <a:rPr sz="1200" dirty="0">
                <a:latin typeface="Times New Roman"/>
                <a:cs typeface="Times New Roman"/>
              </a:rPr>
              <a:t>for</a:t>
            </a:r>
            <a:r>
              <a:rPr sz="1200" spc="-30" dirty="0">
                <a:latin typeface="Times New Roman"/>
                <a:cs typeface="Times New Roman"/>
              </a:rPr>
              <a:t> </a:t>
            </a:r>
            <a:r>
              <a:rPr sz="1200" dirty="0">
                <a:latin typeface="Times New Roman"/>
                <a:cs typeface="Times New Roman"/>
              </a:rPr>
              <a:t>Selective</a:t>
            </a:r>
            <a:r>
              <a:rPr sz="1200" spc="-30" dirty="0">
                <a:latin typeface="Times New Roman"/>
                <a:cs typeface="Times New Roman"/>
              </a:rPr>
              <a:t> </a:t>
            </a:r>
            <a:r>
              <a:rPr sz="1200" dirty="0">
                <a:latin typeface="Times New Roman"/>
                <a:cs typeface="Times New Roman"/>
              </a:rPr>
              <a:t>Service</a:t>
            </a:r>
            <a:r>
              <a:rPr sz="1200" spc="-20" dirty="0">
                <a:latin typeface="Times New Roman"/>
                <a:cs typeface="Times New Roman"/>
              </a:rPr>
              <a:t> </a:t>
            </a:r>
            <a:r>
              <a:rPr sz="1200" dirty="0">
                <a:latin typeface="Times New Roman"/>
                <a:cs typeface="Times New Roman"/>
              </a:rPr>
              <a:t>and</a:t>
            </a:r>
            <a:r>
              <a:rPr sz="1200" spc="-25" dirty="0">
                <a:latin typeface="Times New Roman"/>
                <a:cs typeface="Times New Roman"/>
              </a:rPr>
              <a:t> </a:t>
            </a:r>
            <a:r>
              <a:rPr sz="1200" dirty="0">
                <a:latin typeface="Times New Roman"/>
                <a:cs typeface="Times New Roman"/>
              </a:rPr>
              <a:t>update</a:t>
            </a:r>
            <a:r>
              <a:rPr sz="1200" spc="-20" dirty="0">
                <a:latin typeface="Times New Roman"/>
                <a:cs typeface="Times New Roman"/>
              </a:rPr>
              <a:t> your </a:t>
            </a:r>
            <a:r>
              <a:rPr sz="1200" dirty="0">
                <a:latin typeface="Times New Roman"/>
                <a:cs typeface="Times New Roman"/>
              </a:rPr>
              <a:t>application</a:t>
            </a:r>
            <a:r>
              <a:rPr sz="1200" spc="-30" dirty="0">
                <a:latin typeface="Times New Roman"/>
                <a:cs typeface="Times New Roman"/>
              </a:rPr>
              <a:t> </a:t>
            </a:r>
            <a:r>
              <a:rPr sz="1200" spc="-10" dirty="0">
                <a:latin typeface="Times New Roman"/>
                <a:cs typeface="Times New Roman"/>
              </a:rPr>
              <a:t>accordingly.</a:t>
            </a:r>
            <a:r>
              <a:rPr sz="1200" spc="-30" dirty="0">
                <a:latin typeface="Times New Roman"/>
                <a:cs typeface="Times New Roman"/>
              </a:rPr>
              <a:t> </a:t>
            </a:r>
            <a:r>
              <a:rPr sz="1200" dirty="0">
                <a:latin typeface="Times New Roman"/>
                <a:cs typeface="Times New Roman"/>
              </a:rPr>
              <a:t>If</a:t>
            </a:r>
            <a:r>
              <a:rPr sz="1200" spc="-35" dirty="0">
                <a:latin typeface="Times New Roman"/>
                <a:cs typeface="Times New Roman"/>
              </a:rPr>
              <a:t> </a:t>
            </a:r>
            <a:r>
              <a:rPr sz="1200" dirty="0">
                <a:latin typeface="Times New Roman"/>
                <a:cs typeface="Times New Roman"/>
              </a:rPr>
              <a:t>access</a:t>
            </a:r>
            <a:r>
              <a:rPr sz="1200" spc="-25"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dirty="0">
                <a:latin typeface="Times New Roman"/>
                <a:cs typeface="Times New Roman"/>
              </a:rPr>
              <a:t>checklist</a:t>
            </a:r>
            <a:r>
              <a:rPr sz="1200" spc="-25" dirty="0">
                <a:latin typeface="Times New Roman"/>
                <a:cs typeface="Times New Roman"/>
              </a:rPr>
              <a:t> </a:t>
            </a:r>
            <a:r>
              <a:rPr sz="1200" dirty="0">
                <a:latin typeface="Times New Roman"/>
                <a:cs typeface="Times New Roman"/>
              </a:rPr>
              <a:t>is</a:t>
            </a:r>
            <a:r>
              <a:rPr sz="1200" spc="-30" dirty="0">
                <a:latin typeface="Times New Roman"/>
                <a:cs typeface="Times New Roman"/>
              </a:rPr>
              <a:t> </a:t>
            </a:r>
            <a:r>
              <a:rPr sz="1200" dirty="0">
                <a:latin typeface="Times New Roman"/>
                <a:cs typeface="Times New Roman"/>
              </a:rPr>
              <a:t>no</a:t>
            </a:r>
            <a:r>
              <a:rPr sz="1200" spc="-30" dirty="0">
                <a:latin typeface="Times New Roman"/>
                <a:cs typeface="Times New Roman"/>
              </a:rPr>
              <a:t> </a:t>
            </a:r>
            <a:r>
              <a:rPr sz="1200" dirty="0">
                <a:latin typeface="Times New Roman"/>
                <a:cs typeface="Times New Roman"/>
              </a:rPr>
              <a:t>longer</a:t>
            </a:r>
            <a:r>
              <a:rPr sz="1200" spc="-30" dirty="0">
                <a:latin typeface="Times New Roman"/>
                <a:cs typeface="Times New Roman"/>
              </a:rPr>
              <a:t> </a:t>
            </a:r>
            <a:r>
              <a:rPr sz="1200" dirty="0">
                <a:latin typeface="Times New Roman"/>
                <a:cs typeface="Times New Roman"/>
              </a:rPr>
              <a:t>available,</a:t>
            </a:r>
            <a:r>
              <a:rPr sz="1200" spc="-30" dirty="0">
                <a:latin typeface="Times New Roman"/>
                <a:cs typeface="Times New Roman"/>
              </a:rPr>
              <a:t> </a:t>
            </a:r>
            <a:r>
              <a:rPr sz="1200" spc="-20" dirty="0">
                <a:latin typeface="Times New Roman"/>
                <a:cs typeface="Times New Roman"/>
              </a:rPr>
              <a:t>your </a:t>
            </a:r>
            <a:r>
              <a:rPr sz="1200" spc="-10" dirty="0">
                <a:latin typeface="Times New Roman"/>
                <a:cs typeface="Times New Roman"/>
              </a:rPr>
              <a:t>detachment</a:t>
            </a:r>
            <a:r>
              <a:rPr sz="1200" spc="-15" dirty="0">
                <a:latin typeface="Times New Roman"/>
                <a:cs typeface="Times New Roman"/>
              </a:rPr>
              <a:t> </a:t>
            </a:r>
            <a:r>
              <a:rPr sz="1200" dirty="0">
                <a:latin typeface="Times New Roman"/>
                <a:cs typeface="Times New Roman"/>
              </a:rPr>
              <a:t>staff</a:t>
            </a:r>
            <a:r>
              <a:rPr sz="1200" spc="-20" dirty="0">
                <a:latin typeface="Times New Roman"/>
                <a:cs typeface="Times New Roman"/>
              </a:rPr>
              <a:t> </a:t>
            </a:r>
            <a:r>
              <a:rPr sz="1200" dirty="0">
                <a:latin typeface="Times New Roman"/>
                <a:cs typeface="Times New Roman"/>
              </a:rPr>
              <a:t>can</a:t>
            </a:r>
            <a:r>
              <a:rPr sz="1200" spc="-15" dirty="0">
                <a:latin typeface="Times New Roman"/>
                <a:cs typeface="Times New Roman"/>
              </a:rPr>
              <a:t> </a:t>
            </a:r>
            <a:r>
              <a:rPr sz="1200" spc="-10" dirty="0">
                <a:latin typeface="Times New Roman"/>
                <a:cs typeface="Times New Roman"/>
              </a:rPr>
              <a:t>assist.</a:t>
            </a:r>
            <a:endParaRPr sz="1200">
              <a:latin typeface="Times New Roman"/>
              <a:cs typeface="Times New Roman"/>
            </a:endParaRPr>
          </a:p>
          <a:p>
            <a:pPr marL="241300">
              <a:lnSpc>
                <a:spcPct val="100000"/>
              </a:lnSpc>
              <a:spcBef>
                <a:spcPts val="960"/>
              </a:spcBef>
            </a:pPr>
            <a:r>
              <a:rPr sz="1200" b="1" dirty="0">
                <a:latin typeface="Times New Roman"/>
                <a:cs typeface="Times New Roman"/>
              </a:rPr>
              <a:t>Save</a:t>
            </a:r>
            <a:r>
              <a:rPr sz="1200" b="1" spc="-20" dirty="0">
                <a:latin typeface="Times New Roman"/>
                <a:cs typeface="Times New Roman"/>
              </a:rPr>
              <a:t> </a:t>
            </a:r>
            <a:r>
              <a:rPr sz="1200" b="1" dirty="0">
                <a:latin typeface="Times New Roman"/>
                <a:cs typeface="Times New Roman"/>
              </a:rPr>
              <a:t>and</a:t>
            </a:r>
            <a:r>
              <a:rPr sz="1200" b="1" spc="-10" dirty="0">
                <a:latin typeface="Times New Roman"/>
                <a:cs typeface="Times New Roman"/>
              </a:rPr>
              <a:t> </a:t>
            </a:r>
            <a:r>
              <a:rPr sz="1200" b="1" spc="-20" dirty="0">
                <a:latin typeface="Times New Roman"/>
                <a:cs typeface="Times New Roman"/>
              </a:rPr>
              <a:t>Close</a:t>
            </a:r>
            <a:endParaRPr sz="1200">
              <a:latin typeface="Times New Roman"/>
              <a:cs typeface="Times New Roman"/>
            </a:endParaRPr>
          </a:p>
          <a:p>
            <a:pPr marL="927100" marR="295910" indent="-228600">
              <a:lnSpc>
                <a:spcPct val="111700"/>
              </a:lnSpc>
              <a:spcBef>
                <a:spcPts val="780"/>
              </a:spcBef>
              <a:buChar char="•"/>
              <a:tabLst>
                <a:tab pos="927100" algn="l"/>
              </a:tabLst>
            </a:pPr>
            <a:r>
              <a:rPr sz="1200" dirty="0">
                <a:latin typeface="Times New Roman"/>
                <a:cs typeface="Times New Roman"/>
              </a:rPr>
              <a:t>After</a:t>
            </a:r>
            <a:r>
              <a:rPr sz="1200" spc="-40" dirty="0">
                <a:latin typeface="Times New Roman"/>
                <a:cs typeface="Times New Roman"/>
              </a:rPr>
              <a:t> </a:t>
            </a:r>
            <a:r>
              <a:rPr sz="1200" dirty="0">
                <a:latin typeface="Times New Roman"/>
                <a:cs typeface="Times New Roman"/>
              </a:rPr>
              <a:t>entering</a:t>
            </a:r>
            <a:r>
              <a:rPr sz="1200" spc="-30" dirty="0">
                <a:latin typeface="Times New Roman"/>
                <a:cs typeface="Times New Roman"/>
              </a:rPr>
              <a:t> </a:t>
            </a:r>
            <a:r>
              <a:rPr sz="1200" dirty="0">
                <a:latin typeface="Times New Roman"/>
                <a:cs typeface="Times New Roman"/>
              </a:rPr>
              <a:t>your</a:t>
            </a:r>
            <a:r>
              <a:rPr sz="1200" spc="-40" dirty="0">
                <a:latin typeface="Times New Roman"/>
                <a:cs typeface="Times New Roman"/>
              </a:rPr>
              <a:t> </a:t>
            </a:r>
            <a:r>
              <a:rPr sz="1200" dirty="0">
                <a:latin typeface="Times New Roman"/>
                <a:cs typeface="Times New Roman"/>
              </a:rPr>
              <a:t>military</a:t>
            </a:r>
            <a:r>
              <a:rPr sz="1200" spc="-30" dirty="0">
                <a:latin typeface="Times New Roman"/>
                <a:cs typeface="Times New Roman"/>
              </a:rPr>
              <a:t> </a:t>
            </a:r>
            <a:r>
              <a:rPr sz="1200" dirty="0">
                <a:latin typeface="Times New Roman"/>
                <a:cs typeface="Times New Roman"/>
              </a:rPr>
              <a:t>background</a:t>
            </a:r>
            <a:r>
              <a:rPr sz="1200" spc="-30" dirty="0">
                <a:latin typeface="Times New Roman"/>
                <a:cs typeface="Times New Roman"/>
              </a:rPr>
              <a:t> </a:t>
            </a:r>
            <a:r>
              <a:rPr sz="1200" dirty="0">
                <a:latin typeface="Times New Roman"/>
                <a:cs typeface="Times New Roman"/>
              </a:rPr>
              <a:t>information,</a:t>
            </a:r>
            <a:r>
              <a:rPr sz="1200" spc="-35" dirty="0">
                <a:latin typeface="Times New Roman"/>
                <a:cs typeface="Times New Roman"/>
              </a:rPr>
              <a:t> </a:t>
            </a:r>
            <a:r>
              <a:rPr sz="1200" dirty="0">
                <a:latin typeface="Times New Roman"/>
                <a:cs typeface="Times New Roman"/>
              </a:rPr>
              <a:t>click</a:t>
            </a:r>
            <a:r>
              <a:rPr sz="1200" spc="-30" dirty="0">
                <a:latin typeface="Times New Roman"/>
                <a:cs typeface="Times New Roman"/>
              </a:rPr>
              <a:t> </a:t>
            </a:r>
            <a:r>
              <a:rPr sz="1200" b="1" dirty="0">
                <a:latin typeface="Times New Roman"/>
                <a:cs typeface="Times New Roman"/>
              </a:rPr>
              <a:t>Save</a:t>
            </a:r>
            <a:r>
              <a:rPr sz="1200" b="1" spc="-40" dirty="0">
                <a:latin typeface="Times New Roman"/>
                <a:cs typeface="Times New Roman"/>
              </a:rPr>
              <a:t> </a:t>
            </a:r>
            <a:r>
              <a:rPr sz="1200" b="1" dirty="0">
                <a:latin typeface="Times New Roman"/>
                <a:cs typeface="Times New Roman"/>
              </a:rPr>
              <a:t>&amp;</a:t>
            </a:r>
            <a:r>
              <a:rPr sz="1200" b="1" spc="-35" dirty="0">
                <a:latin typeface="Times New Roman"/>
                <a:cs typeface="Times New Roman"/>
              </a:rPr>
              <a:t> </a:t>
            </a:r>
            <a:r>
              <a:rPr sz="1200" b="1" dirty="0">
                <a:latin typeface="Times New Roman"/>
                <a:cs typeface="Times New Roman"/>
              </a:rPr>
              <a:t>Close</a:t>
            </a:r>
            <a:r>
              <a:rPr sz="1200" b="1" spc="-40" dirty="0">
                <a:latin typeface="Times New Roman"/>
                <a:cs typeface="Times New Roman"/>
              </a:rPr>
              <a:t> </a:t>
            </a:r>
            <a:r>
              <a:rPr sz="1200" spc="-25" dirty="0">
                <a:latin typeface="Times New Roman"/>
                <a:cs typeface="Times New Roman"/>
              </a:rPr>
              <a:t>to </a:t>
            </a:r>
            <a:r>
              <a:rPr sz="1200" dirty="0">
                <a:latin typeface="Times New Roman"/>
                <a:cs typeface="Times New Roman"/>
              </a:rPr>
              <a:t>complete</a:t>
            </a:r>
            <a:r>
              <a:rPr sz="1200" spc="-45" dirty="0">
                <a:latin typeface="Times New Roman"/>
                <a:cs typeface="Times New Roman"/>
              </a:rPr>
              <a:t> </a:t>
            </a:r>
            <a:r>
              <a:rPr sz="1200" dirty="0">
                <a:latin typeface="Times New Roman"/>
                <a:cs typeface="Times New Roman"/>
              </a:rPr>
              <a:t>this</a:t>
            </a:r>
            <a:r>
              <a:rPr sz="1200" spc="-40" dirty="0">
                <a:latin typeface="Times New Roman"/>
                <a:cs typeface="Times New Roman"/>
              </a:rPr>
              <a:t> </a:t>
            </a:r>
            <a:r>
              <a:rPr sz="1200" spc="-10" dirty="0">
                <a:latin typeface="Times New Roman"/>
                <a:cs typeface="Times New Roman"/>
              </a:rPr>
              <a:t>section.</a:t>
            </a:r>
            <a:endParaRPr sz="1200">
              <a:latin typeface="Times New Roman"/>
              <a:cs typeface="Times New Roman"/>
            </a:endParaRPr>
          </a:p>
          <a:p>
            <a:pPr marL="927100" marR="351790" indent="-228600">
              <a:lnSpc>
                <a:spcPct val="110800"/>
              </a:lnSpc>
              <a:spcBef>
                <a:spcPts val="805"/>
              </a:spcBef>
              <a:buChar char="•"/>
              <a:tabLst>
                <a:tab pos="927100" algn="l"/>
              </a:tabLst>
            </a:pPr>
            <a:r>
              <a:rPr sz="1200" dirty="0">
                <a:latin typeface="Times New Roman"/>
                <a:cs typeface="Times New Roman"/>
              </a:rPr>
              <a:t>A</a:t>
            </a:r>
            <a:r>
              <a:rPr sz="1200" spc="-75" dirty="0">
                <a:latin typeface="Times New Roman"/>
                <a:cs typeface="Times New Roman"/>
              </a:rPr>
              <a:t> </a:t>
            </a:r>
            <a:r>
              <a:rPr sz="1200" dirty="0">
                <a:latin typeface="Times New Roman"/>
                <a:cs typeface="Times New Roman"/>
              </a:rPr>
              <a:t>checkmark</a:t>
            </a:r>
            <a:r>
              <a:rPr sz="1200" spc="-40" dirty="0">
                <a:latin typeface="Times New Roman"/>
                <a:cs typeface="Times New Roman"/>
              </a:rPr>
              <a:t> </a:t>
            </a:r>
            <a:r>
              <a:rPr sz="1200" dirty="0">
                <a:latin typeface="Times New Roman"/>
                <a:cs typeface="Times New Roman"/>
              </a:rPr>
              <a:t>will</a:t>
            </a:r>
            <a:r>
              <a:rPr sz="1200" spc="-35" dirty="0">
                <a:latin typeface="Times New Roman"/>
                <a:cs typeface="Times New Roman"/>
              </a:rPr>
              <a:t> </a:t>
            </a:r>
            <a:r>
              <a:rPr sz="1200" dirty="0">
                <a:latin typeface="Times New Roman"/>
                <a:cs typeface="Times New Roman"/>
              </a:rPr>
              <a:t>appear</a:t>
            </a:r>
            <a:r>
              <a:rPr sz="1200" spc="-30" dirty="0">
                <a:latin typeface="Times New Roman"/>
                <a:cs typeface="Times New Roman"/>
              </a:rPr>
              <a:t> </a:t>
            </a:r>
            <a:r>
              <a:rPr sz="1200" dirty="0">
                <a:latin typeface="Times New Roman"/>
                <a:cs typeface="Times New Roman"/>
              </a:rPr>
              <a:t>next</a:t>
            </a:r>
            <a:r>
              <a:rPr sz="1200" spc="-30" dirty="0">
                <a:latin typeface="Times New Roman"/>
                <a:cs typeface="Times New Roman"/>
              </a:rPr>
              <a:t> </a:t>
            </a:r>
            <a:r>
              <a:rPr sz="1200" dirty="0">
                <a:latin typeface="Times New Roman"/>
                <a:cs typeface="Times New Roman"/>
              </a:rPr>
              <a:t>to</a:t>
            </a:r>
            <a:r>
              <a:rPr sz="1200" spc="-40" dirty="0">
                <a:latin typeface="Times New Roman"/>
                <a:cs typeface="Times New Roman"/>
              </a:rPr>
              <a:t> </a:t>
            </a:r>
            <a:r>
              <a:rPr sz="1200" b="1" dirty="0">
                <a:latin typeface="Times New Roman"/>
                <a:cs typeface="Times New Roman"/>
              </a:rPr>
              <a:t>Military</a:t>
            </a:r>
            <a:r>
              <a:rPr sz="1200" b="1" spc="-30" dirty="0">
                <a:latin typeface="Times New Roman"/>
                <a:cs typeface="Times New Roman"/>
              </a:rPr>
              <a:t> </a:t>
            </a:r>
            <a:r>
              <a:rPr sz="1200" b="1" dirty="0">
                <a:latin typeface="Times New Roman"/>
                <a:cs typeface="Times New Roman"/>
              </a:rPr>
              <a:t>Information</a:t>
            </a:r>
            <a:r>
              <a:rPr sz="1200" b="1" spc="-30" dirty="0">
                <a:latin typeface="Times New Roman"/>
                <a:cs typeface="Times New Roman"/>
              </a:rPr>
              <a:t> </a:t>
            </a:r>
            <a:r>
              <a:rPr sz="1200" dirty="0">
                <a:latin typeface="Times New Roman"/>
                <a:cs typeface="Times New Roman"/>
              </a:rPr>
              <a:t>in</a:t>
            </a:r>
            <a:r>
              <a:rPr sz="1200" spc="-30" dirty="0">
                <a:latin typeface="Times New Roman"/>
                <a:cs typeface="Times New Roman"/>
              </a:rPr>
              <a:t> </a:t>
            </a:r>
            <a:r>
              <a:rPr sz="1200" dirty="0">
                <a:latin typeface="Times New Roman"/>
                <a:cs typeface="Times New Roman"/>
              </a:rPr>
              <a:t>your</a:t>
            </a:r>
            <a:r>
              <a:rPr sz="1200" spc="-40" dirty="0">
                <a:latin typeface="Times New Roman"/>
                <a:cs typeface="Times New Roman"/>
              </a:rPr>
              <a:t> </a:t>
            </a:r>
            <a:r>
              <a:rPr sz="1200" spc="-10" dirty="0">
                <a:latin typeface="Times New Roman"/>
                <a:cs typeface="Times New Roman"/>
              </a:rPr>
              <a:t>application </a:t>
            </a:r>
            <a:r>
              <a:rPr sz="1200" dirty="0">
                <a:latin typeface="Times New Roman"/>
                <a:cs typeface="Times New Roman"/>
              </a:rPr>
              <a:t>checklist,</a:t>
            </a:r>
            <a:r>
              <a:rPr sz="1200" spc="-30" dirty="0">
                <a:latin typeface="Times New Roman"/>
                <a:cs typeface="Times New Roman"/>
              </a:rPr>
              <a:t> </a:t>
            </a:r>
            <a:r>
              <a:rPr sz="1200" dirty="0">
                <a:latin typeface="Times New Roman"/>
                <a:cs typeface="Times New Roman"/>
              </a:rPr>
              <a:t>indicating</a:t>
            </a:r>
            <a:r>
              <a:rPr sz="1200" spc="-30" dirty="0">
                <a:latin typeface="Times New Roman"/>
                <a:cs typeface="Times New Roman"/>
              </a:rPr>
              <a:t> </a:t>
            </a:r>
            <a:r>
              <a:rPr sz="1200" dirty="0">
                <a:latin typeface="Times New Roman"/>
                <a:cs typeface="Times New Roman"/>
              </a:rPr>
              <a:t>that</a:t>
            </a:r>
            <a:r>
              <a:rPr sz="1200" spc="-30" dirty="0">
                <a:latin typeface="Times New Roman"/>
                <a:cs typeface="Times New Roman"/>
              </a:rPr>
              <a:t> </a:t>
            </a:r>
            <a:r>
              <a:rPr sz="1200" dirty="0">
                <a:latin typeface="Times New Roman"/>
                <a:cs typeface="Times New Roman"/>
              </a:rPr>
              <a:t>this</a:t>
            </a:r>
            <a:r>
              <a:rPr sz="1200" spc="-30" dirty="0">
                <a:latin typeface="Times New Roman"/>
                <a:cs typeface="Times New Roman"/>
              </a:rPr>
              <a:t> </a:t>
            </a:r>
            <a:r>
              <a:rPr sz="1200" dirty="0">
                <a:latin typeface="Times New Roman"/>
                <a:cs typeface="Times New Roman"/>
              </a:rPr>
              <a:t>section</a:t>
            </a:r>
            <a:r>
              <a:rPr sz="1200" spc="-25" dirty="0">
                <a:latin typeface="Times New Roman"/>
                <a:cs typeface="Times New Roman"/>
              </a:rPr>
              <a:t> </a:t>
            </a:r>
            <a:r>
              <a:rPr sz="1200" dirty="0">
                <a:latin typeface="Times New Roman"/>
                <a:cs typeface="Times New Roman"/>
              </a:rPr>
              <a:t>is</a:t>
            </a:r>
            <a:r>
              <a:rPr sz="1200" spc="-30" dirty="0">
                <a:latin typeface="Times New Roman"/>
                <a:cs typeface="Times New Roman"/>
              </a:rPr>
              <a:t> </a:t>
            </a:r>
            <a:r>
              <a:rPr sz="1200" spc="-10" dirty="0">
                <a:latin typeface="Times New Roman"/>
                <a:cs typeface="Times New Roman"/>
              </a:rPr>
              <a:t>complete.</a:t>
            </a:r>
            <a:endParaRPr sz="1200">
              <a:latin typeface="Times New Roman"/>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96111" y="4192523"/>
            <a:ext cx="5980175" cy="38099"/>
          </a:xfrm>
          <a:prstGeom prst="rect">
            <a:avLst/>
          </a:prstGeom>
        </p:spPr>
      </p:pic>
      <p:sp>
        <p:nvSpPr>
          <p:cNvPr id="3" name="object 3"/>
          <p:cNvSpPr txBox="1"/>
          <p:nvPr/>
        </p:nvSpPr>
        <p:spPr>
          <a:xfrm>
            <a:off x="901700" y="4614164"/>
            <a:ext cx="5948045" cy="4021935"/>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Step</a:t>
            </a:r>
            <a:r>
              <a:rPr sz="1200" spc="-20" dirty="0">
                <a:latin typeface="Times New Roman"/>
                <a:cs typeface="Times New Roman"/>
              </a:rPr>
              <a:t> </a:t>
            </a:r>
            <a:r>
              <a:rPr sz="1200" spc="-25" dirty="0">
                <a:latin typeface="Times New Roman"/>
                <a:cs typeface="Times New Roman"/>
              </a:rPr>
              <a:t>9:</a:t>
            </a:r>
            <a:endParaRPr sz="1200" dirty="0">
              <a:latin typeface="Times New Roman"/>
              <a:cs typeface="Times New Roman"/>
            </a:endParaRPr>
          </a:p>
          <a:p>
            <a:pPr marL="12700">
              <a:lnSpc>
                <a:spcPct val="100000"/>
              </a:lnSpc>
              <a:spcBef>
                <a:spcPts val="960"/>
              </a:spcBef>
            </a:pPr>
            <a:r>
              <a:rPr sz="1200" b="1" spc="-10" dirty="0">
                <a:latin typeface="Times New Roman"/>
                <a:cs typeface="Times New Roman"/>
              </a:rPr>
              <a:t>Questions/Acknowledgements</a:t>
            </a:r>
            <a:endParaRPr sz="1200" dirty="0">
              <a:latin typeface="Times New Roman"/>
              <a:cs typeface="Times New Roman"/>
            </a:endParaRPr>
          </a:p>
          <a:p>
            <a:pPr marL="241300">
              <a:lnSpc>
                <a:spcPct val="100000"/>
              </a:lnSpc>
              <a:spcBef>
                <a:spcPts val="960"/>
              </a:spcBef>
            </a:pPr>
            <a:r>
              <a:rPr sz="1200" b="1" dirty="0">
                <a:latin typeface="Times New Roman"/>
                <a:cs typeface="Times New Roman"/>
              </a:rPr>
              <a:t>Access</a:t>
            </a:r>
            <a:r>
              <a:rPr sz="1200" b="1" spc="40" dirty="0">
                <a:latin typeface="Times New Roman"/>
                <a:cs typeface="Times New Roman"/>
              </a:rPr>
              <a:t> </a:t>
            </a:r>
            <a:r>
              <a:rPr sz="1200" b="1" dirty="0">
                <a:latin typeface="Times New Roman"/>
                <a:cs typeface="Times New Roman"/>
              </a:rPr>
              <a:t>the</a:t>
            </a:r>
            <a:r>
              <a:rPr sz="1200" b="1" spc="30" dirty="0">
                <a:latin typeface="Times New Roman"/>
                <a:cs typeface="Times New Roman"/>
              </a:rPr>
              <a:t> </a:t>
            </a:r>
            <a:r>
              <a:rPr sz="1200" b="1" spc="-10" dirty="0">
                <a:latin typeface="Times New Roman"/>
                <a:cs typeface="Times New Roman"/>
              </a:rPr>
              <a:t>"Questions/Acknowledgements"</a:t>
            </a:r>
            <a:r>
              <a:rPr sz="1200" b="1" spc="40" dirty="0">
                <a:latin typeface="Times New Roman"/>
                <a:cs typeface="Times New Roman"/>
              </a:rPr>
              <a:t> </a:t>
            </a:r>
            <a:r>
              <a:rPr sz="1200" b="1" spc="-10" dirty="0">
                <a:latin typeface="Times New Roman"/>
                <a:cs typeface="Times New Roman"/>
              </a:rPr>
              <a:t>Section</a:t>
            </a:r>
            <a:endParaRPr sz="1200" dirty="0">
              <a:latin typeface="Times New Roman"/>
              <a:cs typeface="Times New Roman"/>
            </a:endParaRPr>
          </a:p>
          <a:p>
            <a:pPr marL="926465" indent="-227965">
              <a:lnSpc>
                <a:spcPct val="100000"/>
              </a:lnSpc>
              <a:spcBef>
                <a:spcPts val="960"/>
              </a:spcBef>
              <a:buChar char="•"/>
              <a:tabLst>
                <a:tab pos="926465" algn="l"/>
              </a:tabLst>
            </a:pPr>
            <a:r>
              <a:rPr sz="1200" dirty="0">
                <a:latin typeface="Times New Roman"/>
                <a:cs typeface="Times New Roman"/>
              </a:rPr>
              <a:t>In</a:t>
            </a:r>
            <a:r>
              <a:rPr sz="1200" spc="-4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b="1" dirty="0">
                <a:latin typeface="Times New Roman"/>
                <a:cs typeface="Times New Roman"/>
              </a:rPr>
              <a:t>My</a:t>
            </a:r>
            <a:r>
              <a:rPr sz="1200" b="1" spc="-20" dirty="0">
                <a:latin typeface="Times New Roman"/>
                <a:cs typeface="Times New Roman"/>
              </a:rPr>
              <a:t> </a:t>
            </a:r>
            <a:r>
              <a:rPr sz="1200" b="1" spc="-10" dirty="0">
                <a:latin typeface="Times New Roman"/>
                <a:cs typeface="Times New Roman"/>
              </a:rPr>
              <a:t>ROTC</a:t>
            </a:r>
            <a:r>
              <a:rPr sz="1200" b="1" spc="-65" dirty="0">
                <a:latin typeface="Times New Roman"/>
                <a:cs typeface="Times New Roman"/>
              </a:rPr>
              <a:t> </a:t>
            </a:r>
            <a:r>
              <a:rPr sz="1200" b="1" dirty="0">
                <a:latin typeface="Times New Roman"/>
                <a:cs typeface="Times New Roman"/>
              </a:rPr>
              <a:t>Application</a:t>
            </a:r>
            <a:r>
              <a:rPr sz="1200" b="1" spc="-25" dirty="0">
                <a:latin typeface="Times New Roman"/>
                <a:cs typeface="Times New Roman"/>
              </a:rPr>
              <a:t> </a:t>
            </a:r>
            <a:r>
              <a:rPr sz="1200" dirty="0">
                <a:latin typeface="Times New Roman"/>
                <a:cs typeface="Times New Roman"/>
              </a:rPr>
              <a:t>checklist,</a:t>
            </a:r>
            <a:r>
              <a:rPr sz="1200" spc="-20" dirty="0">
                <a:latin typeface="Times New Roman"/>
                <a:cs typeface="Times New Roman"/>
              </a:rPr>
              <a:t> </a:t>
            </a:r>
            <a:r>
              <a:rPr sz="1200" dirty="0">
                <a:latin typeface="Times New Roman"/>
                <a:cs typeface="Times New Roman"/>
              </a:rPr>
              <a:t>click</a:t>
            </a:r>
            <a:r>
              <a:rPr sz="1200" spc="-20" dirty="0">
                <a:latin typeface="Times New Roman"/>
                <a:cs typeface="Times New Roman"/>
              </a:rPr>
              <a:t> </a:t>
            </a:r>
            <a:r>
              <a:rPr sz="1200" dirty="0">
                <a:latin typeface="Times New Roman"/>
                <a:cs typeface="Times New Roman"/>
              </a:rPr>
              <a:t>on</a:t>
            </a:r>
            <a:r>
              <a:rPr sz="1200" spc="-15" dirty="0">
                <a:latin typeface="Times New Roman"/>
                <a:cs typeface="Times New Roman"/>
              </a:rPr>
              <a:t> </a:t>
            </a:r>
            <a:r>
              <a:rPr sz="1200" b="1" spc="-10" dirty="0">
                <a:latin typeface="Times New Roman"/>
                <a:cs typeface="Times New Roman"/>
              </a:rPr>
              <a:t>Questions/Acknowledgements</a:t>
            </a:r>
            <a:endParaRPr sz="1200" dirty="0">
              <a:latin typeface="Times New Roman"/>
              <a:cs typeface="Times New Roman"/>
            </a:endParaRPr>
          </a:p>
          <a:p>
            <a:pPr marL="926465">
              <a:lnSpc>
                <a:spcPct val="100000"/>
              </a:lnSpc>
              <a:spcBef>
                <a:spcPts val="155"/>
              </a:spcBef>
            </a:pPr>
            <a:r>
              <a:rPr sz="1200" dirty="0">
                <a:latin typeface="Times New Roman"/>
                <a:cs typeface="Times New Roman"/>
              </a:rPr>
              <a:t>to</a:t>
            </a:r>
            <a:r>
              <a:rPr sz="1200" spc="-20" dirty="0">
                <a:latin typeface="Times New Roman"/>
                <a:cs typeface="Times New Roman"/>
              </a:rPr>
              <a:t> </a:t>
            </a:r>
            <a:r>
              <a:rPr sz="1200" dirty="0">
                <a:latin typeface="Times New Roman"/>
                <a:cs typeface="Times New Roman"/>
              </a:rPr>
              <a:t>begin</a:t>
            </a:r>
            <a:r>
              <a:rPr sz="1200" spc="-15" dirty="0">
                <a:latin typeface="Times New Roman"/>
                <a:cs typeface="Times New Roman"/>
              </a:rPr>
              <a:t> </a:t>
            </a:r>
            <a:r>
              <a:rPr sz="1200" dirty="0">
                <a:latin typeface="Times New Roman"/>
                <a:cs typeface="Times New Roman"/>
              </a:rPr>
              <a:t>this</a:t>
            </a:r>
            <a:r>
              <a:rPr sz="1200" spc="-15" dirty="0">
                <a:latin typeface="Times New Roman"/>
                <a:cs typeface="Times New Roman"/>
              </a:rPr>
              <a:t> </a:t>
            </a:r>
            <a:r>
              <a:rPr sz="1200" spc="-10" dirty="0">
                <a:latin typeface="Times New Roman"/>
                <a:cs typeface="Times New Roman"/>
              </a:rPr>
              <a:t>section.</a:t>
            </a:r>
            <a:endParaRPr sz="1200" dirty="0">
              <a:latin typeface="Times New Roman"/>
              <a:cs typeface="Times New Roman"/>
            </a:endParaRPr>
          </a:p>
          <a:p>
            <a:pPr marL="240665">
              <a:lnSpc>
                <a:spcPct val="100000"/>
              </a:lnSpc>
              <a:spcBef>
                <a:spcPts val="960"/>
              </a:spcBef>
            </a:pPr>
            <a:r>
              <a:rPr sz="1200" b="1" spc="-10" dirty="0">
                <a:latin typeface="Times New Roman"/>
                <a:cs typeface="Times New Roman"/>
              </a:rPr>
              <a:t>Participatory</a:t>
            </a:r>
            <a:r>
              <a:rPr sz="1200" b="1" spc="35" dirty="0">
                <a:latin typeface="Times New Roman"/>
                <a:cs typeface="Times New Roman"/>
              </a:rPr>
              <a:t> </a:t>
            </a:r>
            <a:r>
              <a:rPr sz="1200" b="1" spc="-10" dirty="0">
                <a:latin typeface="Times New Roman"/>
                <a:cs typeface="Times New Roman"/>
              </a:rPr>
              <a:t>Physical</a:t>
            </a:r>
            <a:endParaRPr sz="1200" dirty="0">
              <a:latin typeface="Times New Roman"/>
              <a:cs typeface="Times New Roman"/>
            </a:endParaRPr>
          </a:p>
          <a:p>
            <a:pPr marL="926465" marR="216535" indent="-228600">
              <a:lnSpc>
                <a:spcPct val="111700"/>
              </a:lnSpc>
              <a:spcBef>
                <a:spcPts val="780"/>
              </a:spcBef>
              <a:buChar char="•"/>
              <a:tabLst>
                <a:tab pos="926465" algn="l"/>
              </a:tabLst>
            </a:pPr>
            <a:r>
              <a:rPr sz="1200" spc="-25" dirty="0">
                <a:latin typeface="Times New Roman"/>
                <a:cs typeface="Times New Roman"/>
              </a:rPr>
              <a:t>You </a:t>
            </a:r>
            <a:r>
              <a:rPr sz="1200" dirty="0">
                <a:latin typeface="Times New Roman"/>
                <a:cs typeface="Times New Roman"/>
              </a:rPr>
              <a:t>will</a:t>
            </a:r>
            <a:r>
              <a:rPr sz="1200" spc="-20" dirty="0">
                <a:latin typeface="Times New Roman"/>
                <a:cs typeface="Times New Roman"/>
              </a:rPr>
              <a:t> </a:t>
            </a:r>
            <a:r>
              <a:rPr sz="1200" dirty="0">
                <a:latin typeface="Times New Roman"/>
                <a:cs typeface="Times New Roman"/>
              </a:rPr>
              <a:t>be</a:t>
            </a:r>
            <a:r>
              <a:rPr sz="1200" spc="-30" dirty="0">
                <a:latin typeface="Times New Roman"/>
                <a:cs typeface="Times New Roman"/>
              </a:rPr>
              <a:t> </a:t>
            </a:r>
            <a:r>
              <a:rPr sz="1200" dirty="0">
                <a:latin typeface="Times New Roman"/>
                <a:cs typeface="Times New Roman"/>
              </a:rPr>
              <a:t>asked</a:t>
            </a:r>
            <a:r>
              <a:rPr sz="1200" spc="-20" dirty="0">
                <a:latin typeface="Times New Roman"/>
                <a:cs typeface="Times New Roman"/>
              </a:rPr>
              <a:t> </a:t>
            </a:r>
            <a:r>
              <a:rPr sz="1200" dirty="0">
                <a:latin typeface="Times New Roman"/>
                <a:cs typeface="Times New Roman"/>
              </a:rPr>
              <a:t>whether</a:t>
            </a:r>
            <a:r>
              <a:rPr sz="1200" spc="-30" dirty="0">
                <a:latin typeface="Times New Roman"/>
                <a:cs typeface="Times New Roman"/>
              </a:rPr>
              <a:t> </a:t>
            </a:r>
            <a:r>
              <a:rPr sz="1200" dirty="0">
                <a:latin typeface="Times New Roman"/>
                <a:cs typeface="Times New Roman"/>
              </a:rPr>
              <a:t>you</a:t>
            </a:r>
            <a:r>
              <a:rPr sz="1200" spc="-20" dirty="0">
                <a:latin typeface="Times New Roman"/>
                <a:cs typeface="Times New Roman"/>
              </a:rPr>
              <a:t> </a:t>
            </a:r>
            <a:r>
              <a:rPr sz="1200" dirty="0">
                <a:latin typeface="Times New Roman"/>
                <a:cs typeface="Times New Roman"/>
              </a:rPr>
              <a:t>have</a:t>
            </a:r>
            <a:r>
              <a:rPr sz="1200" spc="-20" dirty="0">
                <a:latin typeface="Times New Roman"/>
                <a:cs typeface="Times New Roman"/>
              </a:rPr>
              <a:t> </a:t>
            </a:r>
            <a:r>
              <a:rPr sz="1200" dirty="0">
                <a:latin typeface="Times New Roman"/>
                <a:cs typeface="Times New Roman"/>
              </a:rPr>
              <a:t>ever</a:t>
            </a:r>
            <a:r>
              <a:rPr sz="1200" spc="-25" dirty="0">
                <a:latin typeface="Times New Roman"/>
                <a:cs typeface="Times New Roman"/>
              </a:rPr>
              <a:t> </a:t>
            </a:r>
            <a:r>
              <a:rPr sz="1200" dirty="0">
                <a:latin typeface="Times New Roman"/>
                <a:cs typeface="Times New Roman"/>
              </a:rPr>
              <a:t>had</a:t>
            </a:r>
            <a:r>
              <a:rPr sz="1200" spc="-20" dirty="0">
                <a:latin typeface="Times New Roman"/>
                <a:cs typeface="Times New Roman"/>
              </a:rPr>
              <a:t> </a:t>
            </a:r>
            <a:r>
              <a:rPr sz="1200" dirty="0">
                <a:latin typeface="Times New Roman"/>
                <a:cs typeface="Times New Roman"/>
              </a:rPr>
              <a:t>a</a:t>
            </a:r>
            <a:r>
              <a:rPr sz="1200" spc="-30" dirty="0">
                <a:latin typeface="Times New Roman"/>
                <a:cs typeface="Times New Roman"/>
              </a:rPr>
              <a:t> </a:t>
            </a:r>
            <a:r>
              <a:rPr sz="1200" dirty="0">
                <a:latin typeface="Times New Roman"/>
                <a:cs typeface="Times New Roman"/>
              </a:rPr>
              <a:t>physical</a:t>
            </a:r>
            <a:r>
              <a:rPr sz="1200" spc="-20" dirty="0">
                <a:latin typeface="Times New Roman"/>
                <a:cs typeface="Times New Roman"/>
              </a:rPr>
              <a:t> </a:t>
            </a:r>
            <a:r>
              <a:rPr sz="1200" dirty="0">
                <a:latin typeface="Times New Roman"/>
                <a:cs typeface="Times New Roman"/>
              </a:rPr>
              <a:t>for</a:t>
            </a:r>
            <a:r>
              <a:rPr sz="1200" spc="-30" dirty="0">
                <a:latin typeface="Times New Roman"/>
                <a:cs typeface="Times New Roman"/>
              </a:rPr>
              <a:t> </a:t>
            </a:r>
            <a:r>
              <a:rPr sz="1200" dirty="0">
                <a:latin typeface="Times New Roman"/>
                <a:cs typeface="Times New Roman"/>
              </a:rPr>
              <a:t>entry</a:t>
            </a:r>
            <a:r>
              <a:rPr sz="1200" spc="-20" dirty="0">
                <a:latin typeface="Times New Roman"/>
                <a:cs typeface="Times New Roman"/>
              </a:rPr>
              <a:t> </a:t>
            </a:r>
            <a:r>
              <a:rPr sz="1200" dirty="0">
                <a:latin typeface="Times New Roman"/>
                <a:cs typeface="Times New Roman"/>
              </a:rPr>
              <a:t>into</a:t>
            </a:r>
            <a:r>
              <a:rPr sz="1200" spc="-20" dirty="0">
                <a:latin typeface="Times New Roman"/>
                <a:cs typeface="Times New Roman"/>
              </a:rPr>
              <a:t> </a:t>
            </a:r>
            <a:r>
              <a:rPr sz="1200" dirty="0">
                <a:latin typeface="Times New Roman"/>
                <a:cs typeface="Times New Roman"/>
              </a:rPr>
              <a:t>the</a:t>
            </a:r>
            <a:r>
              <a:rPr sz="1200" spc="-20" dirty="0">
                <a:latin typeface="Times New Roman"/>
                <a:cs typeface="Times New Roman"/>
              </a:rPr>
              <a:t> U.S. </a:t>
            </a:r>
            <a:r>
              <a:rPr sz="1200" dirty="0">
                <a:latin typeface="Times New Roman"/>
                <a:cs typeface="Times New Roman"/>
              </a:rPr>
              <a:t>Armed</a:t>
            </a:r>
            <a:r>
              <a:rPr sz="1200" spc="-20" dirty="0">
                <a:latin typeface="Times New Roman"/>
                <a:cs typeface="Times New Roman"/>
              </a:rPr>
              <a:t> </a:t>
            </a:r>
            <a:r>
              <a:rPr sz="1200" spc="-10" dirty="0">
                <a:latin typeface="Times New Roman"/>
                <a:cs typeface="Times New Roman"/>
              </a:rPr>
              <a:t>Forces,</a:t>
            </a:r>
            <a:r>
              <a:rPr sz="1200" spc="-65" dirty="0">
                <a:latin typeface="Times New Roman"/>
                <a:cs typeface="Times New Roman"/>
              </a:rPr>
              <a:t> </a:t>
            </a:r>
            <a:r>
              <a:rPr sz="1200" dirty="0">
                <a:latin typeface="Times New Roman"/>
                <a:cs typeface="Times New Roman"/>
              </a:rPr>
              <a:t>Air</a:t>
            </a:r>
            <a:r>
              <a:rPr sz="1200" spc="-20" dirty="0">
                <a:latin typeface="Times New Roman"/>
                <a:cs typeface="Times New Roman"/>
              </a:rPr>
              <a:t> </a:t>
            </a:r>
            <a:r>
              <a:rPr sz="1200" dirty="0">
                <a:latin typeface="Times New Roman"/>
                <a:cs typeface="Times New Roman"/>
              </a:rPr>
              <a:t>Force</a:t>
            </a:r>
            <a:r>
              <a:rPr sz="1200" spc="-10" dirty="0">
                <a:latin typeface="Times New Roman"/>
                <a:cs typeface="Times New Roman"/>
              </a:rPr>
              <a:t> </a:t>
            </a:r>
            <a:r>
              <a:rPr sz="1200" dirty="0">
                <a:latin typeface="Times New Roman"/>
                <a:cs typeface="Times New Roman"/>
              </a:rPr>
              <a:t>ROTC,</a:t>
            </a:r>
            <a:r>
              <a:rPr sz="1200" spc="-10" dirty="0">
                <a:latin typeface="Times New Roman"/>
                <a:cs typeface="Times New Roman"/>
              </a:rPr>
              <a:t> </a:t>
            </a:r>
            <a:r>
              <a:rPr sz="1200" dirty="0">
                <a:latin typeface="Times New Roman"/>
                <a:cs typeface="Times New Roman"/>
              </a:rPr>
              <a:t>or</a:t>
            </a:r>
            <a:r>
              <a:rPr sz="1200" spc="-20" dirty="0">
                <a:latin typeface="Times New Roman"/>
                <a:cs typeface="Times New Roman"/>
              </a:rPr>
              <a:t> </a:t>
            </a:r>
            <a:r>
              <a:rPr sz="1200" dirty="0">
                <a:latin typeface="Times New Roman"/>
                <a:cs typeface="Times New Roman"/>
              </a:rPr>
              <a:t>similar</a:t>
            </a:r>
            <a:r>
              <a:rPr sz="1200" spc="-15" dirty="0">
                <a:latin typeface="Times New Roman"/>
                <a:cs typeface="Times New Roman"/>
              </a:rPr>
              <a:t> </a:t>
            </a:r>
            <a:r>
              <a:rPr sz="1200" spc="-10" dirty="0">
                <a:latin typeface="Times New Roman"/>
                <a:cs typeface="Times New Roman"/>
              </a:rPr>
              <a:t>programs.</a:t>
            </a:r>
            <a:endParaRPr sz="1200" dirty="0">
              <a:latin typeface="Times New Roman"/>
              <a:cs typeface="Times New Roman"/>
            </a:endParaRPr>
          </a:p>
          <a:p>
            <a:pPr marL="926465" indent="-228600">
              <a:lnSpc>
                <a:spcPct val="100000"/>
              </a:lnSpc>
              <a:spcBef>
                <a:spcPts val="960"/>
              </a:spcBef>
              <a:buFont typeface="Times New Roman"/>
              <a:buChar char="•"/>
              <a:tabLst>
                <a:tab pos="926465" algn="l"/>
              </a:tabLst>
            </a:pPr>
            <a:r>
              <a:rPr sz="1200" b="1" dirty="0">
                <a:latin typeface="Times New Roman"/>
                <a:cs typeface="Times New Roman"/>
              </a:rPr>
              <a:t>Answer</a:t>
            </a:r>
            <a:r>
              <a:rPr sz="1200" b="1" spc="-40" dirty="0">
                <a:latin typeface="Times New Roman"/>
                <a:cs typeface="Times New Roman"/>
              </a:rPr>
              <a:t> </a:t>
            </a:r>
            <a:r>
              <a:rPr sz="1200" b="1" spc="-20" dirty="0">
                <a:latin typeface="Times New Roman"/>
                <a:cs typeface="Times New Roman"/>
              </a:rPr>
              <a:t>"Yes" </a:t>
            </a:r>
            <a:r>
              <a:rPr sz="1200" b="1" dirty="0">
                <a:latin typeface="Times New Roman"/>
                <a:cs typeface="Times New Roman"/>
              </a:rPr>
              <a:t>or</a:t>
            </a:r>
            <a:r>
              <a:rPr sz="1200" b="1" spc="-40" dirty="0">
                <a:latin typeface="Times New Roman"/>
                <a:cs typeface="Times New Roman"/>
              </a:rPr>
              <a:t> </a:t>
            </a:r>
            <a:r>
              <a:rPr sz="1200" b="1" dirty="0">
                <a:latin typeface="Times New Roman"/>
                <a:cs typeface="Times New Roman"/>
              </a:rPr>
              <a:t>"No"</a:t>
            </a:r>
            <a:r>
              <a:rPr sz="1200" b="1" spc="-30" dirty="0">
                <a:latin typeface="Times New Roman"/>
                <a:cs typeface="Times New Roman"/>
              </a:rPr>
              <a:t> </a:t>
            </a:r>
            <a:r>
              <a:rPr sz="1200" dirty="0">
                <a:latin typeface="Times New Roman"/>
                <a:cs typeface="Times New Roman"/>
              </a:rPr>
              <a:t>based</a:t>
            </a:r>
            <a:r>
              <a:rPr sz="1200" spc="-20" dirty="0">
                <a:latin typeface="Times New Roman"/>
                <a:cs typeface="Times New Roman"/>
              </a:rPr>
              <a:t> </a:t>
            </a:r>
            <a:r>
              <a:rPr sz="1200" dirty="0">
                <a:latin typeface="Times New Roman"/>
                <a:cs typeface="Times New Roman"/>
              </a:rPr>
              <a:t>on</a:t>
            </a:r>
            <a:r>
              <a:rPr sz="1200" spc="-20" dirty="0">
                <a:latin typeface="Times New Roman"/>
                <a:cs typeface="Times New Roman"/>
              </a:rPr>
              <a:t> </a:t>
            </a:r>
            <a:r>
              <a:rPr sz="1200" dirty="0">
                <a:latin typeface="Times New Roman"/>
                <a:cs typeface="Times New Roman"/>
              </a:rPr>
              <a:t>your</a:t>
            </a:r>
            <a:r>
              <a:rPr sz="1200" spc="-25" dirty="0">
                <a:latin typeface="Times New Roman"/>
                <a:cs typeface="Times New Roman"/>
              </a:rPr>
              <a:t> </a:t>
            </a:r>
            <a:r>
              <a:rPr sz="1200" spc="-10" dirty="0">
                <a:latin typeface="Times New Roman"/>
                <a:cs typeface="Times New Roman"/>
              </a:rPr>
              <a:t>experience.</a:t>
            </a:r>
            <a:endParaRPr sz="1200" dirty="0">
              <a:latin typeface="Times New Roman"/>
              <a:cs typeface="Times New Roman"/>
            </a:endParaRPr>
          </a:p>
          <a:p>
            <a:pPr marL="926465" marR="344170" indent="-228600">
              <a:lnSpc>
                <a:spcPct val="111700"/>
              </a:lnSpc>
              <a:spcBef>
                <a:spcPts val="780"/>
              </a:spcBef>
              <a:buChar char="•"/>
              <a:tabLst>
                <a:tab pos="926465" algn="l"/>
              </a:tabLst>
            </a:pPr>
            <a:r>
              <a:rPr sz="1200" dirty="0">
                <a:latin typeface="Times New Roman"/>
                <a:cs typeface="Times New Roman"/>
              </a:rPr>
              <a:t>If</a:t>
            </a:r>
            <a:r>
              <a:rPr sz="1200" spc="-35" dirty="0">
                <a:latin typeface="Times New Roman"/>
                <a:cs typeface="Times New Roman"/>
              </a:rPr>
              <a:t> </a:t>
            </a:r>
            <a:r>
              <a:rPr sz="1200" dirty="0">
                <a:latin typeface="Times New Roman"/>
                <a:cs typeface="Times New Roman"/>
              </a:rPr>
              <a:t>you</a:t>
            </a:r>
            <a:r>
              <a:rPr sz="1200" spc="-25" dirty="0">
                <a:latin typeface="Times New Roman"/>
                <a:cs typeface="Times New Roman"/>
              </a:rPr>
              <a:t> </a:t>
            </a:r>
            <a:r>
              <a:rPr sz="1200" dirty="0">
                <a:latin typeface="Times New Roman"/>
                <a:cs typeface="Times New Roman"/>
              </a:rPr>
              <a:t>select</a:t>
            </a:r>
            <a:r>
              <a:rPr sz="1200" spc="-25" dirty="0">
                <a:latin typeface="Times New Roman"/>
                <a:cs typeface="Times New Roman"/>
              </a:rPr>
              <a:t> </a:t>
            </a:r>
            <a:r>
              <a:rPr sz="1200" b="1" spc="-20" dirty="0">
                <a:latin typeface="Times New Roman"/>
                <a:cs typeface="Times New Roman"/>
              </a:rPr>
              <a:t>"Yes"</a:t>
            </a:r>
            <a:r>
              <a:rPr sz="1200" spc="-20" dirty="0">
                <a:latin typeface="Times New Roman"/>
                <a:cs typeface="Times New Roman"/>
              </a:rPr>
              <a:t>,</a:t>
            </a:r>
            <a:r>
              <a:rPr sz="1200" spc="-25" dirty="0">
                <a:latin typeface="Times New Roman"/>
                <a:cs typeface="Times New Roman"/>
              </a:rPr>
              <a:t> </a:t>
            </a:r>
            <a:r>
              <a:rPr sz="1200" dirty="0">
                <a:latin typeface="Times New Roman"/>
                <a:cs typeface="Times New Roman"/>
              </a:rPr>
              <a:t>you</a:t>
            </a:r>
            <a:r>
              <a:rPr sz="1200" spc="-20" dirty="0">
                <a:latin typeface="Times New Roman"/>
                <a:cs typeface="Times New Roman"/>
              </a:rPr>
              <a:t> </a:t>
            </a:r>
            <a:r>
              <a:rPr sz="1200" dirty="0">
                <a:latin typeface="Times New Roman"/>
                <a:cs typeface="Times New Roman"/>
              </a:rPr>
              <a:t>will</a:t>
            </a:r>
            <a:r>
              <a:rPr sz="1200" spc="-25" dirty="0">
                <a:latin typeface="Times New Roman"/>
                <a:cs typeface="Times New Roman"/>
              </a:rPr>
              <a:t> </a:t>
            </a:r>
            <a:r>
              <a:rPr sz="1200" dirty="0">
                <a:latin typeface="Times New Roman"/>
                <a:cs typeface="Times New Roman"/>
              </a:rPr>
              <a:t>be</a:t>
            </a:r>
            <a:r>
              <a:rPr sz="1200" spc="-30" dirty="0">
                <a:latin typeface="Times New Roman"/>
                <a:cs typeface="Times New Roman"/>
              </a:rPr>
              <a:t> </a:t>
            </a:r>
            <a:r>
              <a:rPr sz="1200" dirty="0">
                <a:latin typeface="Times New Roman"/>
                <a:cs typeface="Times New Roman"/>
              </a:rPr>
              <a:t>prompted</a:t>
            </a:r>
            <a:r>
              <a:rPr sz="1200" spc="-25"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dirty="0">
                <a:latin typeface="Times New Roman"/>
                <a:cs typeface="Times New Roman"/>
              </a:rPr>
              <a:t>provide</a:t>
            </a:r>
            <a:r>
              <a:rPr sz="1200" spc="-30" dirty="0">
                <a:latin typeface="Times New Roman"/>
                <a:cs typeface="Times New Roman"/>
              </a:rPr>
              <a:t> </a:t>
            </a:r>
            <a:r>
              <a:rPr sz="1200" dirty="0">
                <a:latin typeface="Times New Roman"/>
                <a:cs typeface="Times New Roman"/>
              </a:rPr>
              <a:t>additional</a:t>
            </a:r>
            <a:r>
              <a:rPr sz="1200" spc="-25" dirty="0">
                <a:latin typeface="Times New Roman"/>
                <a:cs typeface="Times New Roman"/>
              </a:rPr>
              <a:t> </a:t>
            </a:r>
            <a:r>
              <a:rPr sz="1200" spc="-10" dirty="0">
                <a:latin typeface="Times New Roman"/>
                <a:cs typeface="Times New Roman"/>
              </a:rPr>
              <a:t>information, </a:t>
            </a:r>
            <a:r>
              <a:rPr sz="1200" dirty="0">
                <a:latin typeface="Times New Roman"/>
                <a:cs typeface="Times New Roman"/>
              </a:rPr>
              <a:t>including</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type</a:t>
            </a:r>
            <a:r>
              <a:rPr sz="1200" spc="-25" dirty="0">
                <a:latin typeface="Times New Roman"/>
                <a:cs typeface="Times New Roman"/>
              </a:rPr>
              <a:t> </a:t>
            </a:r>
            <a:r>
              <a:rPr sz="1200" dirty="0">
                <a:latin typeface="Times New Roman"/>
                <a:cs typeface="Times New Roman"/>
              </a:rPr>
              <a:t>and</a:t>
            </a:r>
            <a:r>
              <a:rPr sz="1200" spc="-20" dirty="0">
                <a:latin typeface="Times New Roman"/>
                <a:cs typeface="Times New Roman"/>
              </a:rPr>
              <a:t> </a:t>
            </a:r>
            <a:r>
              <a:rPr sz="1200" dirty="0">
                <a:latin typeface="Times New Roman"/>
                <a:cs typeface="Times New Roman"/>
              </a:rPr>
              <a:t>date</a:t>
            </a:r>
            <a:r>
              <a:rPr sz="1200" spc="-25"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10" dirty="0">
                <a:latin typeface="Times New Roman"/>
                <a:cs typeface="Times New Roman"/>
              </a:rPr>
              <a:t>physical.</a:t>
            </a:r>
            <a:endParaRPr sz="1200" dirty="0">
              <a:latin typeface="Times New Roman"/>
              <a:cs typeface="Times New Roman"/>
            </a:endParaRPr>
          </a:p>
          <a:p>
            <a:pPr marL="1384300" marR="464184" lvl="1" indent="-228600">
              <a:lnSpc>
                <a:spcPct val="111700"/>
              </a:lnSpc>
              <a:spcBef>
                <a:spcPts val="780"/>
              </a:spcBef>
              <a:buSzPct val="83333"/>
              <a:buFont typeface="Wingdings"/>
              <a:buChar char=""/>
              <a:tabLst>
                <a:tab pos="1384300" algn="l"/>
              </a:tabLst>
            </a:pPr>
            <a:r>
              <a:rPr sz="1200" b="1" dirty="0">
                <a:latin typeface="Times New Roman"/>
                <a:cs typeface="Times New Roman"/>
              </a:rPr>
              <a:t>Example:</a:t>
            </a:r>
            <a:r>
              <a:rPr sz="1200" b="1" spc="-25" dirty="0">
                <a:latin typeface="Times New Roman"/>
                <a:cs typeface="Times New Roman"/>
              </a:rPr>
              <a:t> </a:t>
            </a:r>
            <a:r>
              <a:rPr sz="1200" dirty="0">
                <a:latin typeface="Times New Roman"/>
                <a:cs typeface="Times New Roman"/>
              </a:rPr>
              <a:t>Enter</a:t>
            </a:r>
            <a:r>
              <a:rPr sz="1200" spc="-20" dirty="0">
                <a:latin typeface="Times New Roman"/>
                <a:cs typeface="Times New Roman"/>
              </a:rPr>
              <a:t> </a:t>
            </a:r>
            <a:r>
              <a:rPr sz="1200" dirty="0">
                <a:latin typeface="Times New Roman"/>
                <a:cs typeface="Times New Roman"/>
              </a:rPr>
              <a:t>details</a:t>
            </a:r>
            <a:r>
              <a:rPr sz="1200" spc="-15" dirty="0">
                <a:latin typeface="Times New Roman"/>
                <a:cs typeface="Times New Roman"/>
              </a:rPr>
              <a:t> </a:t>
            </a:r>
            <a:r>
              <a:rPr sz="1200" dirty="0">
                <a:latin typeface="Times New Roman"/>
                <a:cs typeface="Times New Roman"/>
              </a:rPr>
              <a:t>such</a:t>
            </a:r>
            <a:r>
              <a:rPr sz="1200" spc="-20" dirty="0">
                <a:latin typeface="Times New Roman"/>
                <a:cs typeface="Times New Roman"/>
              </a:rPr>
              <a:t> </a:t>
            </a:r>
            <a:r>
              <a:rPr sz="1200" dirty="0">
                <a:latin typeface="Times New Roman"/>
                <a:cs typeface="Times New Roman"/>
              </a:rPr>
              <a:t>as</a:t>
            </a:r>
            <a:r>
              <a:rPr sz="1200" spc="-15" dirty="0">
                <a:latin typeface="Times New Roman"/>
                <a:cs typeface="Times New Roman"/>
              </a:rPr>
              <a:t> </a:t>
            </a:r>
            <a:r>
              <a:rPr sz="1200" dirty="0">
                <a:latin typeface="Times New Roman"/>
                <a:cs typeface="Times New Roman"/>
              </a:rPr>
              <a:t>"25</a:t>
            </a:r>
            <a:r>
              <a:rPr sz="1200" spc="-15" dirty="0">
                <a:latin typeface="Times New Roman"/>
                <a:cs typeface="Times New Roman"/>
              </a:rPr>
              <a:t> </a:t>
            </a:r>
            <a:r>
              <a:rPr sz="1200" dirty="0">
                <a:latin typeface="Times New Roman"/>
                <a:cs typeface="Times New Roman"/>
              </a:rPr>
              <a:t>Dec</a:t>
            </a:r>
            <a:r>
              <a:rPr sz="1200" spc="-25" dirty="0">
                <a:latin typeface="Times New Roman"/>
                <a:cs typeface="Times New Roman"/>
              </a:rPr>
              <a:t> </a:t>
            </a:r>
            <a:r>
              <a:rPr sz="1200" dirty="0">
                <a:latin typeface="Times New Roman"/>
                <a:cs typeface="Times New Roman"/>
              </a:rPr>
              <a:t>1999,</a:t>
            </a:r>
            <a:r>
              <a:rPr sz="1200" spc="-15" dirty="0">
                <a:latin typeface="Times New Roman"/>
                <a:cs typeface="Times New Roman"/>
              </a:rPr>
              <a:t> </a:t>
            </a:r>
            <a:r>
              <a:rPr sz="1200" dirty="0">
                <a:latin typeface="Times New Roman"/>
                <a:cs typeface="Times New Roman"/>
              </a:rPr>
              <a:t>MEPS"</a:t>
            </a:r>
            <a:r>
              <a:rPr sz="1200" spc="-15" dirty="0">
                <a:latin typeface="Times New Roman"/>
                <a:cs typeface="Times New Roman"/>
              </a:rPr>
              <a:t> </a:t>
            </a:r>
            <a:r>
              <a:rPr sz="1200" dirty="0">
                <a:latin typeface="Times New Roman"/>
                <a:cs typeface="Times New Roman"/>
              </a:rPr>
              <a:t>if</a:t>
            </a:r>
            <a:r>
              <a:rPr sz="1200" spc="-20" dirty="0">
                <a:latin typeface="Times New Roman"/>
                <a:cs typeface="Times New Roman"/>
              </a:rPr>
              <a:t> </a:t>
            </a:r>
            <a:r>
              <a:rPr sz="1200" dirty="0">
                <a:latin typeface="Times New Roman"/>
                <a:cs typeface="Times New Roman"/>
              </a:rPr>
              <a:t>you</a:t>
            </a:r>
            <a:r>
              <a:rPr sz="1200" spc="-20" dirty="0">
                <a:latin typeface="Times New Roman"/>
                <a:cs typeface="Times New Roman"/>
              </a:rPr>
              <a:t> </a:t>
            </a:r>
            <a:r>
              <a:rPr sz="1200" dirty="0">
                <a:latin typeface="Times New Roman"/>
                <a:cs typeface="Times New Roman"/>
              </a:rPr>
              <a:t>had</a:t>
            </a:r>
            <a:r>
              <a:rPr sz="1200" spc="-15" dirty="0">
                <a:latin typeface="Times New Roman"/>
                <a:cs typeface="Times New Roman"/>
              </a:rPr>
              <a:t> </a:t>
            </a:r>
            <a:r>
              <a:rPr sz="1200" spc="-50" dirty="0">
                <a:latin typeface="Times New Roman"/>
                <a:cs typeface="Times New Roman"/>
              </a:rPr>
              <a:t>a </a:t>
            </a:r>
            <a:r>
              <a:rPr sz="1200" dirty="0">
                <a:latin typeface="Times New Roman"/>
                <a:cs typeface="Times New Roman"/>
              </a:rPr>
              <a:t>Military</a:t>
            </a:r>
            <a:r>
              <a:rPr sz="1200" spc="-40" dirty="0">
                <a:latin typeface="Times New Roman"/>
                <a:cs typeface="Times New Roman"/>
              </a:rPr>
              <a:t> </a:t>
            </a:r>
            <a:r>
              <a:rPr sz="1200" dirty="0">
                <a:latin typeface="Times New Roman"/>
                <a:cs typeface="Times New Roman"/>
              </a:rPr>
              <a:t>Entrance</a:t>
            </a:r>
            <a:r>
              <a:rPr sz="1200" spc="-40" dirty="0">
                <a:latin typeface="Times New Roman"/>
                <a:cs typeface="Times New Roman"/>
              </a:rPr>
              <a:t> </a:t>
            </a:r>
            <a:r>
              <a:rPr sz="1200" dirty="0">
                <a:latin typeface="Times New Roman"/>
                <a:cs typeface="Times New Roman"/>
              </a:rPr>
              <a:t>Processing</a:t>
            </a:r>
            <a:r>
              <a:rPr sz="1200" spc="-35" dirty="0">
                <a:latin typeface="Times New Roman"/>
                <a:cs typeface="Times New Roman"/>
              </a:rPr>
              <a:t> </a:t>
            </a:r>
            <a:r>
              <a:rPr sz="1200" dirty="0">
                <a:latin typeface="Times New Roman"/>
                <a:cs typeface="Times New Roman"/>
              </a:rPr>
              <a:t>Station</a:t>
            </a:r>
            <a:r>
              <a:rPr sz="1200" spc="-40" dirty="0">
                <a:latin typeface="Times New Roman"/>
                <a:cs typeface="Times New Roman"/>
              </a:rPr>
              <a:t> </a:t>
            </a:r>
            <a:r>
              <a:rPr sz="1200" dirty="0">
                <a:latin typeface="Times New Roman"/>
                <a:cs typeface="Times New Roman"/>
              </a:rPr>
              <a:t>(MEPS)</a:t>
            </a:r>
            <a:r>
              <a:rPr sz="1200" spc="-40" dirty="0">
                <a:latin typeface="Times New Roman"/>
                <a:cs typeface="Times New Roman"/>
              </a:rPr>
              <a:t> </a:t>
            </a:r>
            <a:r>
              <a:rPr sz="1200" spc="-10" dirty="0">
                <a:latin typeface="Times New Roman"/>
                <a:cs typeface="Times New Roman"/>
              </a:rPr>
              <a:t>physical.</a:t>
            </a:r>
            <a:endParaRPr sz="1200" dirty="0">
              <a:latin typeface="Times New Roman"/>
              <a:cs typeface="Times New Roman"/>
            </a:endParaRPr>
          </a:p>
          <a:p>
            <a:pPr marL="1384300" marR="60325" lvl="1" indent="-228600">
              <a:lnSpc>
                <a:spcPct val="111700"/>
              </a:lnSpc>
              <a:spcBef>
                <a:spcPts val="780"/>
              </a:spcBef>
              <a:buSzPct val="83333"/>
              <a:buFont typeface="Wingdings"/>
              <a:buChar char=""/>
              <a:tabLst>
                <a:tab pos="1384300" algn="l"/>
              </a:tabLst>
            </a:pPr>
            <a:r>
              <a:rPr sz="1200" b="1" dirty="0">
                <a:latin typeface="Times New Roman"/>
                <a:cs typeface="Times New Roman"/>
              </a:rPr>
              <a:t>Note:</a:t>
            </a:r>
            <a:r>
              <a:rPr sz="1200" b="1" spc="-60" dirty="0">
                <a:latin typeface="Times New Roman"/>
                <a:cs typeface="Times New Roman"/>
              </a:rPr>
              <a:t> </a:t>
            </a:r>
            <a:r>
              <a:rPr sz="1200" spc="-25" dirty="0">
                <a:latin typeface="Times New Roman"/>
                <a:cs typeface="Times New Roman"/>
              </a:rPr>
              <a:t>You </a:t>
            </a:r>
            <a:r>
              <a:rPr sz="1200" dirty="0">
                <a:latin typeface="Times New Roman"/>
                <a:cs typeface="Times New Roman"/>
              </a:rPr>
              <a:t>may</a:t>
            </a:r>
            <a:r>
              <a:rPr sz="1200" spc="-20" dirty="0">
                <a:latin typeface="Times New Roman"/>
                <a:cs typeface="Times New Roman"/>
              </a:rPr>
              <a:t> </a:t>
            </a:r>
            <a:r>
              <a:rPr sz="1200" dirty="0">
                <a:latin typeface="Times New Roman"/>
                <a:cs typeface="Times New Roman"/>
              </a:rPr>
              <a:t>be</a:t>
            </a:r>
            <a:r>
              <a:rPr sz="1200" spc="-20" dirty="0">
                <a:latin typeface="Times New Roman"/>
                <a:cs typeface="Times New Roman"/>
              </a:rPr>
              <a:t> </a:t>
            </a:r>
            <a:r>
              <a:rPr sz="1200" dirty="0">
                <a:latin typeface="Times New Roman"/>
                <a:cs typeface="Times New Roman"/>
              </a:rPr>
              <a:t>asked</a:t>
            </a:r>
            <a:r>
              <a:rPr sz="1200" spc="-10"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provide</a:t>
            </a:r>
            <a:r>
              <a:rPr sz="1200" spc="-25"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dirty="0">
                <a:latin typeface="Times New Roman"/>
                <a:cs typeface="Times New Roman"/>
              </a:rPr>
              <a:t>copy</a:t>
            </a:r>
            <a:r>
              <a:rPr sz="1200" spc="-25"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this</a:t>
            </a:r>
            <a:r>
              <a:rPr sz="1200" spc="-15" dirty="0">
                <a:latin typeface="Times New Roman"/>
                <a:cs typeface="Times New Roman"/>
              </a:rPr>
              <a:t> </a:t>
            </a:r>
            <a:r>
              <a:rPr sz="1200" dirty="0">
                <a:latin typeface="Times New Roman"/>
                <a:cs typeface="Times New Roman"/>
              </a:rPr>
              <a:t>physical</a:t>
            </a:r>
            <a:r>
              <a:rPr sz="1200" spc="-20" dirty="0">
                <a:latin typeface="Times New Roman"/>
                <a:cs typeface="Times New Roman"/>
              </a:rPr>
              <a:t> </a:t>
            </a:r>
            <a:r>
              <a:rPr sz="1200" dirty="0">
                <a:latin typeface="Times New Roman"/>
                <a:cs typeface="Times New Roman"/>
              </a:rPr>
              <a:t>as</a:t>
            </a:r>
            <a:r>
              <a:rPr sz="1200" spc="-20" dirty="0">
                <a:latin typeface="Times New Roman"/>
                <a:cs typeface="Times New Roman"/>
              </a:rPr>
              <a:t> </a:t>
            </a:r>
            <a:r>
              <a:rPr sz="1200" dirty="0">
                <a:latin typeface="Times New Roman"/>
                <a:cs typeface="Times New Roman"/>
              </a:rPr>
              <a:t>part</a:t>
            </a:r>
            <a:r>
              <a:rPr sz="1200" spc="-25"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spc="-20" dirty="0">
                <a:latin typeface="Times New Roman"/>
                <a:cs typeface="Times New Roman"/>
              </a:rPr>
              <a:t>your </a:t>
            </a:r>
            <a:r>
              <a:rPr sz="1200" spc="-10" dirty="0">
                <a:latin typeface="Times New Roman"/>
                <a:cs typeface="Times New Roman"/>
              </a:rPr>
              <a:t>application.</a:t>
            </a:r>
            <a:endParaRPr sz="1200" dirty="0">
              <a:latin typeface="Times New Roman"/>
              <a:cs typeface="Times New Roman"/>
            </a:endParaRPr>
          </a:p>
        </p:txBody>
      </p:sp>
      <p:pic>
        <p:nvPicPr>
          <p:cNvPr id="4" name="object 4" descr="A screenshot of a computer screen  Description automatically generated "/>
          <p:cNvPicPr/>
          <p:nvPr/>
        </p:nvPicPr>
        <p:blipFill>
          <a:blip r:embed="rId3" cstate="print"/>
          <a:stretch>
            <a:fillRect/>
          </a:stretch>
        </p:blipFill>
        <p:spPr>
          <a:xfrm>
            <a:off x="914400" y="914400"/>
            <a:ext cx="2965373" cy="293369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871219"/>
            <a:ext cx="5679440" cy="2699265"/>
          </a:xfrm>
          <a:prstGeom prst="rect">
            <a:avLst/>
          </a:prstGeom>
        </p:spPr>
        <p:txBody>
          <a:bodyPr vert="horz" wrap="square" lIns="0" tIns="12700" rIns="0" bIns="0" rtlCol="0">
            <a:spAutoFit/>
          </a:bodyPr>
          <a:lstStyle/>
          <a:p>
            <a:pPr marL="469900" marR="129539">
              <a:lnSpc>
                <a:spcPct val="110800"/>
              </a:lnSpc>
              <a:spcBef>
                <a:spcPts val="100"/>
              </a:spcBef>
              <a:tabLst>
                <a:tab pos="698500" algn="l"/>
              </a:tabLst>
            </a:pPr>
            <a:r>
              <a:rPr lang="en-US" sz="1200" b="1" spc="-10" dirty="0">
                <a:latin typeface="Times New Roman"/>
                <a:cs typeface="Times New Roman"/>
              </a:rPr>
              <a:t>Complete</a:t>
            </a:r>
            <a:r>
              <a:rPr lang="en-US" sz="1200" b="1" spc="-55" dirty="0">
                <a:latin typeface="Times New Roman"/>
                <a:cs typeface="Times New Roman"/>
              </a:rPr>
              <a:t> </a:t>
            </a:r>
            <a:r>
              <a:rPr lang="en-US" sz="1200" b="1" dirty="0">
                <a:latin typeface="Times New Roman"/>
                <a:cs typeface="Times New Roman"/>
              </a:rPr>
              <a:t>Additional</a:t>
            </a:r>
            <a:r>
              <a:rPr lang="en-US" sz="1200" b="1" spc="10" dirty="0">
                <a:latin typeface="Times New Roman"/>
                <a:cs typeface="Times New Roman"/>
              </a:rPr>
              <a:t> </a:t>
            </a:r>
            <a:r>
              <a:rPr lang="en-US" sz="1200" b="1" spc="-10" dirty="0">
                <a:latin typeface="Times New Roman"/>
                <a:cs typeface="Times New Roman"/>
              </a:rPr>
              <a:t>Questions</a:t>
            </a:r>
          </a:p>
          <a:p>
            <a:pPr marL="469900" marR="129539">
              <a:lnSpc>
                <a:spcPct val="110800"/>
              </a:lnSpc>
              <a:spcBef>
                <a:spcPts val="100"/>
              </a:spcBef>
              <a:tabLst>
                <a:tab pos="698500" algn="l"/>
              </a:tabLst>
            </a:pPr>
            <a:endParaRPr lang="en-US" sz="1200" dirty="0">
              <a:latin typeface="Times New Roman"/>
              <a:cs typeface="Times New Roman"/>
            </a:endParaRPr>
          </a:p>
          <a:p>
            <a:pPr marL="698500" marR="129539" indent="-228600">
              <a:lnSpc>
                <a:spcPct val="110800"/>
              </a:lnSpc>
              <a:spcBef>
                <a:spcPts val="100"/>
              </a:spcBef>
              <a:buChar char="•"/>
              <a:tabLst>
                <a:tab pos="698500" algn="l"/>
              </a:tabLst>
            </a:pPr>
            <a:r>
              <a:rPr sz="1200" dirty="0">
                <a:latin typeface="Times New Roman"/>
                <a:cs typeface="Times New Roman"/>
              </a:rPr>
              <a:t>Continue</a:t>
            </a:r>
            <a:r>
              <a:rPr sz="1200" spc="-35"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answer</a:t>
            </a:r>
            <a:r>
              <a:rPr sz="1200" spc="-30" dirty="0">
                <a:latin typeface="Times New Roman"/>
                <a:cs typeface="Times New Roman"/>
              </a:rPr>
              <a:t> </a:t>
            </a:r>
            <a:r>
              <a:rPr sz="1200" dirty="0">
                <a:latin typeface="Times New Roman"/>
                <a:cs typeface="Times New Roman"/>
              </a:rPr>
              <a:t>any</a:t>
            </a:r>
            <a:r>
              <a:rPr sz="1200" spc="-30" dirty="0">
                <a:latin typeface="Times New Roman"/>
                <a:cs typeface="Times New Roman"/>
              </a:rPr>
              <a:t> </a:t>
            </a:r>
            <a:r>
              <a:rPr sz="1200" dirty="0">
                <a:latin typeface="Times New Roman"/>
                <a:cs typeface="Times New Roman"/>
              </a:rPr>
              <a:t>further</a:t>
            </a:r>
            <a:r>
              <a:rPr sz="1200" spc="-30" dirty="0">
                <a:latin typeface="Times New Roman"/>
                <a:cs typeface="Times New Roman"/>
              </a:rPr>
              <a:t> </a:t>
            </a:r>
            <a:r>
              <a:rPr sz="1200" dirty="0">
                <a:latin typeface="Times New Roman"/>
                <a:cs typeface="Times New Roman"/>
              </a:rPr>
              <a:t>questions</a:t>
            </a:r>
            <a:r>
              <a:rPr sz="1200" spc="-25" dirty="0">
                <a:latin typeface="Times New Roman"/>
                <a:cs typeface="Times New Roman"/>
              </a:rPr>
              <a:t> </a:t>
            </a:r>
            <a:r>
              <a:rPr sz="1200" dirty="0">
                <a:latin typeface="Times New Roman"/>
                <a:cs typeface="Times New Roman"/>
              </a:rPr>
              <a:t>that</a:t>
            </a:r>
            <a:r>
              <a:rPr sz="1200" spc="-25" dirty="0">
                <a:latin typeface="Times New Roman"/>
                <a:cs typeface="Times New Roman"/>
              </a:rPr>
              <a:t> </a:t>
            </a:r>
            <a:r>
              <a:rPr sz="1200" dirty="0">
                <a:latin typeface="Times New Roman"/>
                <a:cs typeface="Times New Roman"/>
              </a:rPr>
              <a:t>appear</a:t>
            </a:r>
            <a:r>
              <a:rPr sz="1200" spc="-35" dirty="0">
                <a:latin typeface="Times New Roman"/>
                <a:cs typeface="Times New Roman"/>
              </a:rPr>
              <a:t> </a:t>
            </a:r>
            <a:r>
              <a:rPr sz="1200" dirty="0">
                <a:latin typeface="Times New Roman"/>
                <a:cs typeface="Times New Roman"/>
              </a:rPr>
              <a:t>in</a:t>
            </a:r>
            <a:r>
              <a:rPr sz="1200" spc="-25" dirty="0">
                <a:latin typeface="Times New Roman"/>
                <a:cs typeface="Times New Roman"/>
              </a:rPr>
              <a:t> </a:t>
            </a:r>
            <a:r>
              <a:rPr sz="1200" dirty="0">
                <a:latin typeface="Times New Roman"/>
                <a:cs typeface="Times New Roman"/>
              </a:rPr>
              <a:t>this</a:t>
            </a:r>
            <a:r>
              <a:rPr sz="1200" spc="-25" dirty="0">
                <a:latin typeface="Times New Roman"/>
                <a:cs typeface="Times New Roman"/>
              </a:rPr>
              <a:t> </a:t>
            </a:r>
            <a:r>
              <a:rPr sz="1200" dirty="0">
                <a:latin typeface="Times New Roman"/>
                <a:cs typeface="Times New Roman"/>
              </a:rPr>
              <a:t>section.</a:t>
            </a:r>
            <a:r>
              <a:rPr sz="1200" spc="-50" dirty="0">
                <a:latin typeface="Times New Roman"/>
                <a:cs typeface="Times New Roman"/>
              </a:rPr>
              <a:t> </a:t>
            </a:r>
            <a:r>
              <a:rPr sz="1200" dirty="0">
                <a:latin typeface="Times New Roman"/>
                <a:cs typeface="Times New Roman"/>
              </a:rPr>
              <a:t>These</a:t>
            </a:r>
            <a:r>
              <a:rPr sz="1200" spc="-20" dirty="0">
                <a:latin typeface="Times New Roman"/>
                <a:cs typeface="Times New Roman"/>
              </a:rPr>
              <a:t> </a:t>
            </a:r>
            <a:r>
              <a:rPr sz="1200" spc="-25" dirty="0">
                <a:latin typeface="Times New Roman"/>
                <a:cs typeface="Times New Roman"/>
              </a:rPr>
              <a:t>may </a:t>
            </a:r>
            <a:r>
              <a:rPr sz="1200" dirty="0">
                <a:latin typeface="Times New Roman"/>
                <a:cs typeface="Times New Roman"/>
              </a:rPr>
              <a:t>include</a:t>
            </a:r>
            <a:r>
              <a:rPr sz="1200" spc="-30" dirty="0">
                <a:latin typeface="Times New Roman"/>
                <a:cs typeface="Times New Roman"/>
              </a:rPr>
              <a:t> </a:t>
            </a:r>
            <a:r>
              <a:rPr sz="1200" spc="-10" dirty="0">
                <a:latin typeface="Times New Roman"/>
                <a:cs typeface="Times New Roman"/>
              </a:rPr>
              <a:t>acknowledgements</a:t>
            </a:r>
            <a:r>
              <a:rPr sz="1200" spc="-15"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spc="-10" dirty="0">
                <a:latin typeface="Times New Roman"/>
                <a:cs typeface="Times New Roman"/>
              </a:rPr>
              <a:t>various</a:t>
            </a:r>
            <a:r>
              <a:rPr sz="1200" spc="-75" dirty="0">
                <a:latin typeface="Times New Roman"/>
                <a:cs typeface="Times New Roman"/>
              </a:rPr>
              <a:t> </a:t>
            </a:r>
            <a:r>
              <a:rPr sz="1200" dirty="0">
                <a:latin typeface="Times New Roman"/>
                <a:cs typeface="Times New Roman"/>
              </a:rPr>
              <a:t>AFROTC</a:t>
            </a:r>
            <a:r>
              <a:rPr sz="1200" spc="-10" dirty="0">
                <a:latin typeface="Times New Roman"/>
                <a:cs typeface="Times New Roman"/>
              </a:rPr>
              <a:t> </a:t>
            </a:r>
            <a:r>
              <a:rPr sz="1200" dirty="0">
                <a:latin typeface="Times New Roman"/>
                <a:cs typeface="Times New Roman"/>
              </a:rPr>
              <a:t>requirements,</a:t>
            </a:r>
            <a:r>
              <a:rPr sz="1200" spc="-15" dirty="0">
                <a:latin typeface="Times New Roman"/>
                <a:cs typeface="Times New Roman"/>
              </a:rPr>
              <a:t> </a:t>
            </a:r>
            <a:r>
              <a:rPr sz="1200" dirty="0">
                <a:latin typeface="Times New Roman"/>
                <a:cs typeface="Times New Roman"/>
              </a:rPr>
              <a:t>consent</a:t>
            </a:r>
            <a:r>
              <a:rPr sz="1200" spc="-15" dirty="0">
                <a:latin typeface="Times New Roman"/>
                <a:cs typeface="Times New Roman"/>
              </a:rPr>
              <a:t> </a:t>
            </a:r>
            <a:r>
              <a:rPr sz="1200" spc="-25" dirty="0">
                <a:latin typeface="Times New Roman"/>
                <a:cs typeface="Times New Roman"/>
              </a:rPr>
              <a:t>for </a:t>
            </a:r>
            <a:r>
              <a:rPr sz="1200" spc="-10" dirty="0">
                <a:latin typeface="Times New Roman"/>
                <a:cs typeface="Times New Roman"/>
              </a:rPr>
              <a:t>participation,</a:t>
            </a:r>
            <a:r>
              <a:rPr sz="1200" spc="-15" dirty="0">
                <a:latin typeface="Times New Roman"/>
                <a:cs typeface="Times New Roman"/>
              </a:rPr>
              <a:t> </a:t>
            </a:r>
            <a:r>
              <a:rPr sz="1200" dirty="0">
                <a:latin typeface="Times New Roman"/>
                <a:cs typeface="Times New Roman"/>
              </a:rPr>
              <a:t>and</a:t>
            </a:r>
            <a:r>
              <a:rPr sz="1200" spc="-15" dirty="0">
                <a:latin typeface="Times New Roman"/>
                <a:cs typeface="Times New Roman"/>
              </a:rPr>
              <a:t> </a:t>
            </a:r>
            <a:r>
              <a:rPr sz="1200" dirty="0">
                <a:latin typeface="Times New Roman"/>
                <a:cs typeface="Times New Roman"/>
              </a:rPr>
              <a:t>understanding</a:t>
            </a:r>
            <a:r>
              <a:rPr sz="1200" spc="-15"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dirty="0">
                <a:latin typeface="Times New Roman"/>
                <a:cs typeface="Times New Roman"/>
              </a:rPr>
              <a:t>program</a:t>
            </a:r>
            <a:r>
              <a:rPr sz="1200" spc="-15" dirty="0">
                <a:latin typeface="Times New Roman"/>
                <a:cs typeface="Times New Roman"/>
              </a:rPr>
              <a:t> </a:t>
            </a:r>
            <a:r>
              <a:rPr sz="1200" spc="-10" dirty="0">
                <a:latin typeface="Times New Roman"/>
                <a:cs typeface="Times New Roman"/>
              </a:rPr>
              <a:t>obligations.</a:t>
            </a:r>
            <a:endParaRPr sz="1200" dirty="0">
              <a:latin typeface="Times New Roman"/>
              <a:cs typeface="Times New Roman"/>
            </a:endParaRPr>
          </a:p>
          <a:p>
            <a:pPr marL="697865" indent="-227965">
              <a:lnSpc>
                <a:spcPct val="100000"/>
              </a:lnSpc>
              <a:spcBef>
                <a:spcPts val="960"/>
              </a:spcBef>
              <a:buChar char="•"/>
              <a:tabLst>
                <a:tab pos="697865" algn="l"/>
              </a:tabLst>
            </a:pPr>
            <a:r>
              <a:rPr sz="1200" dirty="0">
                <a:latin typeface="Times New Roman"/>
                <a:cs typeface="Times New Roman"/>
              </a:rPr>
              <a:t>Ensure</a:t>
            </a:r>
            <a:r>
              <a:rPr sz="1200" spc="-35" dirty="0">
                <a:latin typeface="Times New Roman"/>
                <a:cs typeface="Times New Roman"/>
              </a:rPr>
              <a:t> </a:t>
            </a:r>
            <a:r>
              <a:rPr sz="1200" dirty="0">
                <a:latin typeface="Times New Roman"/>
                <a:cs typeface="Times New Roman"/>
              </a:rPr>
              <a:t>all</a:t>
            </a:r>
            <a:r>
              <a:rPr sz="1200" spc="-25" dirty="0">
                <a:latin typeface="Times New Roman"/>
                <a:cs typeface="Times New Roman"/>
              </a:rPr>
              <a:t> </a:t>
            </a:r>
            <a:r>
              <a:rPr sz="1200" dirty="0">
                <a:latin typeface="Times New Roman"/>
                <a:cs typeface="Times New Roman"/>
              </a:rPr>
              <a:t>questions</a:t>
            </a:r>
            <a:r>
              <a:rPr sz="1200" spc="-25" dirty="0">
                <a:latin typeface="Times New Roman"/>
                <a:cs typeface="Times New Roman"/>
              </a:rPr>
              <a:t> </a:t>
            </a:r>
            <a:r>
              <a:rPr sz="1200" dirty="0">
                <a:latin typeface="Times New Roman"/>
                <a:cs typeface="Times New Roman"/>
              </a:rPr>
              <a:t>are</a:t>
            </a:r>
            <a:r>
              <a:rPr sz="1200" spc="-30" dirty="0">
                <a:latin typeface="Times New Roman"/>
                <a:cs typeface="Times New Roman"/>
              </a:rPr>
              <a:t> </a:t>
            </a:r>
            <a:r>
              <a:rPr sz="1200" dirty="0">
                <a:latin typeface="Times New Roman"/>
                <a:cs typeface="Times New Roman"/>
              </a:rPr>
              <a:t>answered</a:t>
            </a:r>
            <a:r>
              <a:rPr sz="1200" spc="-25" dirty="0">
                <a:latin typeface="Times New Roman"/>
                <a:cs typeface="Times New Roman"/>
              </a:rPr>
              <a:t> </a:t>
            </a:r>
            <a:r>
              <a:rPr sz="1200" dirty="0">
                <a:latin typeface="Times New Roman"/>
                <a:cs typeface="Times New Roman"/>
              </a:rPr>
              <a:t>truthfully</a:t>
            </a:r>
            <a:r>
              <a:rPr sz="1200" spc="-25" dirty="0">
                <a:latin typeface="Times New Roman"/>
                <a:cs typeface="Times New Roman"/>
              </a:rPr>
              <a:t> </a:t>
            </a:r>
            <a:r>
              <a:rPr sz="1200" dirty="0">
                <a:latin typeface="Times New Roman"/>
                <a:cs typeface="Times New Roman"/>
              </a:rPr>
              <a:t>and</a:t>
            </a:r>
            <a:r>
              <a:rPr sz="1200" spc="-30" dirty="0">
                <a:latin typeface="Times New Roman"/>
                <a:cs typeface="Times New Roman"/>
              </a:rPr>
              <a:t> </a:t>
            </a:r>
            <a:r>
              <a:rPr sz="1200" dirty="0">
                <a:latin typeface="Times New Roman"/>
                <a:cs typeface="Times New Roman"/>
              </a:rPr>
              <a:t>to</a:t>
            </a:r>
            <a:r>
              <a:rPr sz="1200" spc="-1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best</a:t>
            </a:r>
            <a:r>
              <a:rPr sz="1200" spc="-25"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your</a:t>
            </a:r>
            <a:r>
              <a:rPr sz="1200" spc="-30" dirty="0">
                <a:latin typeface="Times New Roman"/>
                <a:cs typeface="Times New Roman"/>
              </a:rPr>
              <a:t> </a:t>
            </a:r>
            <a:r>
              <a:rPr sz="1200" spc="-10" dirty="0">
                <a:latin typeface="Times New Roman"/>
                <a:cs typeface="Times New Roman"/>
              </a:rPr>
              <a:t>knowledge.</a:t>
            </a:r>
            <a:endParaRPr sz="1200" dirty="0">
              <a:latin typeface="Times New Roman"/>
              <a:cs typeface="Times New Roman"/>
            </a:endParaRPr>
          </a:p>
          <a:p>
            <a:pPr marL="12700">
              <a:lnSpc>
                <a:spcPct val="100000"/>
              </a:lnSpc>
              <a:spcBef>
                <a:spcPts val="960"/>
              </a:spcBef>
            </a:pPr>
            <a:r>
              <a:rPr sz="1200" b="1" dirty="0">
                <a:latin typeface="Times New Roman"/>
                <a:cs typeface="Times New Roman"/>
              </a:rPr>
              <a:t>Save</a:t>
            </a:r>
            <a:r>
              <a:rPr sz="1200" b="1" spc="-20" dirty="0">
                <a:latin typeface="Times New Roman"/>
                <a:cs typeface="Times New Roman"/>
              </a:rPr>
              <a:t> </a:t>
            </a:r>
            <a:r>
              <a:rPr sz="1200" b="1" dirty="0">
                <a:latin typeface="Times New Roman"/>
                <a:cs typeface="Times New Roman"/>
              </a:rPr>
              <a:t>and</a:t>
            </a:r>
            <a:r>
              <a:rPr sz="1200" b="1" spc="-10" dirty="0">
                <a:latin typeface="Times New Roman"/>
                <a:cs typeface="Times New Roman"/>
              </a:rPr>
              <a:t> </a:t>
            </a:r>
            <a:r>
              <a:rPr sz="1200" b="1" spc="-20" dirty="0">
                <a:latin typeface="Times New Roman"/>
                <a:cs typeface="Times New Roman"/>
              </a:rPr>
              <a:t>Close</a:t>
            </a:r>
            <a:endParaRPr sz="1200" dirty="0">
              <a:latin typeface="Times New Roman"/>
              <a:cs typeface="Times New Roman"/>
            </a:endParaRPr>
          </a:p>
          <a:p>
            <a:pPr marL="698500" marR="5080" indent="-228600">
              <a:lnSpc>
                <a:spcPct val="110800"/>
              </a:lnSpc>
              <a:spcBef>
                <a:spcPts val="805"/>
              </a:spcBef>
              <a:buChar char="•"/>
              <a:tabLst>
                <a:tab pos="698500" algn="l"/>
              </a:tabLst>
            </a:pPr>
            <a:r>
              <a:rPr sz="1200" dirty="0">
                <a:latin typeface="Times New Roman"/>
                <a:cs typeface="Times New Roman"/>
              </a:rPr>
              <a:t>After</a:t>
            </a:r>
            <a:r>
              <a:rPr sz="1200" spc="-25" dirty="0">
                <a:latin typeface="Times New Roman"/>
                <a:cs typeface="Times New Roman"/>
              </a:rPr>
              <a:t> </a:t>
            </a:r>
            <a:r>
              <a:rPr sz="1200" dirty="0">
                <a:latin typeface="Times New Roman"/>
                <a:cs typeface="Times New Roman"/>
              </a:rPr>
              <a:t>completing</a:t>
            </a:r>
            <a:r>
              <a:rPr sz="1200" spc="-15" dirty="0">
                <a:latin typeface="Times New Roman"/>
                <a:cs typeface="Times New Roman"/>
              </a:rPr>
              <a:t> </a:t>
            </a:r>
            <a:r>
              <a:rPr sz="1200" dirty="0">
                <a:latin typeface="Times New Roman"/>
                <a:cs typeface="Times New Roman"/>
              </a:rPr>
              <a:t>all</a:t>
            </a:r>
            <a:r>
              <a:rPr sz="1200" spc="-20" dirty="0">
                <a:latin typeface="Times New Roman"/>
                <a:cs typeface="Times New Roman"/>
              </a:rPr>
              <a:t> </a:t>
            </a:r>
            <a:r>
              <a:rPr sz="1200" dirty="0">
                <a:latin typeface="Times New Roman"/>
                <a:cs typeface="Times New Roman"/>
              </a:rPr>
              <a:t>the</a:t>
            </a:r>
            <a:r>
              <a:rPr sz="1200" spc="-10" dirty="0">
                <a:latin typeface="Times New Roman"/>
                <a:cs typeface="Times New Roman"/>
              </a:rPr>
              <a:t> </a:t>
            </a:r>
            <a:r>
              <a:rPr sz="1200" dirty="0">
                <a:latin typeface="Times New Roman"/>
                <a:cs typeface="Times New Roman"/>
              </a:rPr>
              <a:t>questions</a:t>
            </a:r>
            <a:r>
              <a:rPr sz="1200" spc="-20" dirty="0">
                <a:latin typeface="Times New Roman"/>
                <a:cs typeface="Times New Roman"/>
              </a:rPr>
              <a:t> </a:t>
            </a:r>
            <a:r>
              <a:rPr sz="1200" dirty="0">
                <a:latin typeface="Times New Roman"/>
                <a:cs typeface="Times New Roman"/>
              </a:rPr>
              <a:t>and</a:t>
            </a:r>
            <a:r>
              <a:rPr sz="1200" spc="-15" dirty="0">
                <a:latin typeface="Times New Roman"/>
                <a:cs typeface="Times New Roman"/>
              </a:rPr>
              <a:t> </a:t>
            </a:r>
            <a:r>
              <a:rPr sz="1200" spc="-10" dirty="0">
                <a:latin typeface="Times New Roman"/>
                <a:cs typeface="Times New Roman"/>
              </a:rPr>
              <a:t>acknowledgements,</a:t>
            </a:r>
            <a:r>
              <a:rPr sz="1200" spc="-20" dirty="0">
                <a:latin typeface="Times New Roman"/>
                <a:cs typeface="Times New Roman"/>
              </a:rPr>
              <a:t> </a:t>
            </a:r>
            <a:r>
              <a:rPr sz="1200" dirty="0">
                <a:latin typeface="Times New Roman"/>
                <a:cs typeface="Times New Roman"/>
              </a:rPr>
              <a:t>click</a:t>
            </a:r>
            <a:r>
              <a:rPr sz="1200" spc="-15" dirty="0">
                <a:latin typeface="Times New Roman"/>
                <a:cs typeface="Times New Roman"/>
              </a:rPr>
              <a:t> </a:t>
            </a:r>
            <a:r>
              <a:rPr sz="1200" b="1" dirty="0">
                <a:latin typeface="Times New Roman"/>
                <a:cs typeface="Times New Roman"/>
              </a:rPr>
              <a:t>Save</a:t>
            </a:r>
            <a:r>
              <a:rPr sz="1200" b="1" spc="-25" dirty="0">
                <a:latin typeface="Times New Roman"/>
                <a:cs typeface="Times New Roman"/>
              </a:rPr>
              <a:t> </a:t>
            </a:r>
            <a:r>
              <a:rPr sz="1200" b="1" dirty="0">
                <a:latin typeface="Times New Roman"/>
                <a:cs typeface="Times New Roman"/>
              </a:rPr>
              <a:t>&amp;</a:t>
            </a:r>
            <a:r>
              <a:rPr sz="1200" b="1" spc="-20" dirty="0">
                <a:latin typeface="Times New Roman"/>
                <a:cs typeface="Times New Roman"/>
              </a:rPr>
              <a:t> </a:t>
            </a:r>
            <a:r>
              <a:rPr sz="1200" b="1" dirty="0">
                <a:latin typeface="Times New Roman"/>
                <a:cs typeface="Times New Roman"/>
              </a:rPr>
              <a:t>Close</a:t>
            </a:r>
            <a:r>
              <a:rPr sz="1200" b="1" spc="-25" dirty="0">
                <a:latin typeface="Times New Roman"/>
                <a:cs typeface="Times New Roman"/>
              </a:rPr>
              <a:t> </a:t>
            </a:r>
            <a:r>
              <a:rPr sz="1200" spc="-25" dirty="0">
                <a:latin typeface="Times New Roman"/>
                <a:cs typeface="Times New Roman"/>
              </a:rPr>
              <a:t>to </a:t>
            </a:r>
            <a:r>
              <a:rPr sz="1200" dirty="0">
                <a:latin typeface="Times New Roman"/>
                <a:cs typeface="Times New Roman"/>
              </a:rPr>
              <a:t>complete</a:t>
            </a:r>
            <a:r>
              <a:rPr sz="1200" spc="-45" dirty="0">
                <a:latin typeface="Times New Roman"/>
                <a:cs typeface="Times New Roman"/>
              </a:rPr>
              <a:t> </a:t>
            </a:r>
            <a:r>
              <a:rPr sz="1200" dirty="0">
                <a:latin typeface="Times New Roman"/>
                <a:cs typeface="Times New Roman"/>
              </a:rPr>
              <a:t>this</a:t>
            </a:r>
            <a:r>
              <a:rPr sz="1200" spc="-40" dirty="0">
                <a:latin typeface="Times New Roman"/>
                <a:cs typeface="Times New Roman"/>
              </a:rPr>
              <a:t> </a:t>
            </a:r>
            <a:r>
              <a:rPr sz="1200" spc="-10" dirty="0">
                <a:latin typeface="Times New Roman"/>
                <a:cs typeface="Times New Roman"/>
              </a:rPr>
              <a:t>section.</a:t>
            </a:r>
            <a:endParaRPr sz="1200" dirty="0">
              <a:latin typeface="Times New Roman"/>
              <a:cs typeface="Times New Roman"/>
            </a:endParaRPr>
          </a:p>
          <a:p>
            <a:pPr marL="698500" marR="530225" indent="-228600">
              <a:lnSpc>
                <a:spcPct val="110800"/>
              </a:lnSpc>
              <a:spcBef>
                <a:spcPts val="805"/>
              </a:spcBef>
              <a:buChar char="•"/>
              <a:tabLst>
                <a:tab pos="698500" algn="l"/>
              </a:tabLst>
            </a:pPr>
            <a:r>
              <a:rPr sz="1200" dirty="0">
                <a:latin typeface="Times New Roman"/>
                <a:cs typeface="Times New Roman"/>
              </a:rPr>
              <a:t>A</a:t>
            </a:r>
            <a:r>
              <a:rPr sz="1200" spc="-70" dirty="0">
                <a:latin typeface="Times New Roman"/>
                <a:cs typeface="Times New Roman"/>
              </a:rPr>
              <a:t> </a:t>
            </a:r>
            <a:r>
              <a:rPr sz="1200" dirty="0">
                <a:latin typeface="Times New Roman"/>
                <a:cs typeface="Times New Roman"/>
              </a:rPr>
              <a:t>checkmark</a:t>
            </a:r>
            <a:r>
              <a:rPr sz="1200" spc="5" dirty="0">
                <a:latin typeface="Times New Roman"/>
                <a:cs typeface="Times New Roman"/>
              </a:rPr>
              <a:t> </a:t>
            </a:r>
            <a:r>
              <a:rPr sz="1200" dirty="0">
                <a:latin typeface="Times New Roman"/>
                <a:cs typeface="Times New Roman"/>
              </a:rPr>
              <a:t>will</a:t>
            </a:r>
            <a:r>
              <a:rPr sz="1200" spc="-10" dirty="0">
                <a:latin typeface="Times New Roman"/>
                <a:cs typeface="Times New Roman"/>
              </a:rPr>
              <a:t> </a:t>
            </a:r>
            <a:r>
              <a:rPr sz="1200" dirty="0">
                <a:latin typeface="Times New Roman"/>
                <a:cs typeface="Times New Roman"/>
              </a:rPr>
              <a:t>appear next</a:t>
            </a:r>
            <a:r>
              <a:rPr sz="1200" spc="-5" dirty="0">
                <a:latin typeface="Times New Roman"/>
                <a:cs typeface="Times New Roman"/>
              </a:rPr>
              <a:t> </a:t>
            </a:r>
            <a:r>
              <a:rPr sz="1200" dirty="0">
                <a:latin typeface="Times New Roman"/>
                <a:cs typeface="Times New Roman"/>
              </a:rPr>
              <a:t>to</a:t>
            </a:r>
            <a:r>
              <a:rPr sz="1200" spc="-10" dirty="0">
                <a:latin typeface="Times New Roman"/>
                <a:cs typeface="Times New Roman"/>
              </a:rPr>
              <a:t> </a:t>
            </a:r>
            <a:r>
              <a:rPr sz="1200" b="1" spc="-10" dirty="0">
                <a:latin typeface="Times New Roman"/>
                <a:cs typeface="Times New Roman"/>
              </a:rPr>
              <a:t>Questions/Acknowledgements</a:t>
            </a:r>
            <a:r>
              <a:rPr sz="1200" b="1" spc="-5" dirty="0">
                <a:latin typeface="Times New Roman"/>
                <a:cs typeface="Times New Roman"/>
              </a:rPr>
              <a:t> </a:t>
            </a:r>
            <a:r>
              <a:rPr sz="1200" dirty="0">
                <a:latin typeface="Times New Roman"/>
                <a:cs typeface="Times New Roman"/>
              </a:rPr>
              <a:t>in</a:t>
            </a:r>
            <a:r>
              <a:rPr sz="1200" spc="-5" dirty="0">
                <a:latin typeface="Times New Roman"/>
                <a:cs typeface="Times New Roman"/>
              </a:rPr>
              <a:t> </a:t>
            </a:r>
            <a:r>
              <a:rPr sz="1200" spc="-20" dirty="0">
                <a:latin typeface="Times New Roman"/>
                <a:cs typeface="Times New Roman"/>
              </a:rPr>
              <a:t>your </a:t>
            </a:r>
            <a:r>
              <a:rPr sz="1200" dirty="0">
                <a:latin typeface="Times New Roman"/>
                <a:cs typeface="Times New Roman"/>
              </a:rPr>
              <a:t>application</a:t>
            </a:r>
            <a:r>
              <a:rPr sz="1200" spc="-35" dirty="0">
                <a:latin typeface="Times New Roman"/>
                <a:cs typeface="Times New Roman"/>
              </a:rPr>
              <a:t> </a:t>
            </a:r>
            <a:r>
              <a:rPr sz="1200" dirty="0">
                <a:latin typeface="Times New Roman"/>
                <a:cs typeface="Times New Roman"/>
              </a:rPr>
              <a:t>checklist,</a:t>
            </a:r>
            <a:r>
              <a:rPr sz="1200" spc="-35" dirty="0">
                <a:latin typeface="Times New Roman"/>
                <a:cs typeface="Times New Roman"/>
              </a:rPr>
              <a:t> </a:t>
            </a:r>
            <a:r>
              <a:rPr sz="1200" dirty="0">
                <a:latin typeface="Times New Roman"/>
                <a:cs typeface="Times New Roman"/>
              </a:rPr>
              <a:t>indicating</a:t>
            </a:r>
            <a:r>
              <a:rPr sz="1200" spc="-30" dirty="0">
                <a:latin typeface="Times New Roman"/>
                <a:cs typeface="Times New Roman"/>
              </a:rPr>
              <a:t> </a:t>
            </a:r>
            <a:r>
              <a:rPr sz="1200" dirty="0">
                <a:latin typeface="Times New Roman"/>
                <a:cs typeface="Times New Roman"/>
              </a:rPr>
              <a:t>that</a:t>
            </a:r>
            <a:r>
              <a:rPr sz="1200" spc="-35" dirty="0">
                <a:latin typeface="Times New Roman"/>
                <a:cs typeface="Times New Roman"/>
              </a:rPr>
              <a:t> </a:t>
            </a:r>
            <a:r>
              <a:rPr sz="1200" dirty="0">
                <a:latin typeface="Times New Roman"/>
                <a:cs typeface="Times New Roman"/>
              </a:rPr>
              <a:t>this</a:t>
            </a:r>
            <a:r>
              <a:rPr sz="1200" spc="-30" dirty="0">
                <a:latin typeface="Times New Roman"/>
                <a:cs typeface="Times New Roman"/>
              </a:rPr>
              <a:t> </a:t>
            </a:r>
            <a:r>
              <a:rPr sz="1200" dirty="0">
                <a:latin typeface="Times New Roman"/>
                <a:cs typeface="Times New Roman"/>
              </a:rPr>
              <a:t>section</a:t>
            </a:r>
            <a:r>
              <a:rPr sz="1200" spc="-35" dirty="0">
                <a:latin typeface="Times New Roman"/>
                <a:cs typeface="Times New Roman"/>
              </a:rPr>
              <a:t> </a:t>
            </a:r>
            <a:r>
              <a:rPr sz="1200" dirty="0">
                <a:latin typeface="Times New Roman"/>
                <a:cs typeface="Times New Roman"/>
              </a:rPr>
              <a:t>is</a:t>
            </a:r>
            <a:r>
              <a:rPr sz="1200" spc="-35" dirty="0">
                <a:latin typeface="Times New Roman"/>
                <a:cs typeface="Times New Roman"/>
              </a:rPr>
              <a:t> </a:t>
            </a:r>
            <a:r>
              <a:rPr sz="1200" spc="-10" dirty="0">
                <a:latin typeface="Times New Roman"/>
                <a:cs typeface="Times New Roman"/>
              </a:rPr>
              <a:t>complete.</a:t>
            </a:r>
            <a:endParaRPr sz="1200" dirty="0">
              <a:latin typeface="Times New Roman"/>
              <a:cs typeface="Times New Roman"/>
            </a:endParaRPr>
          </a:p>
        </p:txBody>
      </p:sp>
      <p:pic>
        <p:nvPicPr>
          <p:cNvPr id="3" name="object 3"/>
          <p:cNvPicPr/>
          <p:nvPr/>
        </p:nvPicPr>
        <p:blipFill>
          <a:blip r:embed="rId2" cstate="print"/>
          <a:stretch>
            <a:fillRect/>
          </a:stretch>
        </p:blipFill>
        <p:spPr>
          <a:xfrm>
            <a:off x="896111" y="5291327"/>
            <a:ext cx="5980175" cy="38099"/>
          </a:xfrm>
          <a:prstGeom prst="rect">
            <a:avLst/>
          </a:prstGeom>
        </p:spPr>
      </p:pic>
      <p:sp>
        <p:nvSpPr>
          <p:cNvPr id="4" name="object 4"/>
          <p:cNvSpPr txBox="1"/>
          <p:nvPr/>
        </p:nvSpPr>
        <p:spPr>
          <a:xfrm>
            <a:off x="901700" y="5711444"/>
            <a:ext cx="5835015" cy="1122680"/>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Step</a:t>
            </a:r>
            <a:r>
              <a:rPr sz="1200" spc="-20" dirty="0">
                <a:latin typeface="Times New Roman"/>
                <a:cs typeface="Times New Roman"/>
              </a:rPr>
              <a:t> </a:t>
            </a:r>
            <a:r>
              <a:rPr sz="1200" spc="-25" dirty="0">
                <a:latin typeface="Times New Roman"/>
                <a:cs typeface="Times New Roman"/>
              </a:rPr>
              <a:t>10:</a:t>
            </a:r>
            <a:endParaRPr sz="1200">
              <a:latin typeface="Times New Roman"/>
              <a:cs typeface="Times New Roman"/>
            </a:endParaRPr>
          </a:p>
          <a:p>
            <a:pPr marL="12700">
              <a:lnSpc>
                <a:spcPct val="100000"/>
              </a:lnSpc>
              <a:spcBef>
                <a:spcPts val="960"/>
              </a:spcBef>
            </a:pPr>
            <a:r>
              <a:rPr sz="1200" b="1" spc="-10" dirty="0">
                <a:latin typeface="Times New Roman"/>
                <a:cs typeface="Times New Roman"/>
              </a:rPr>
              <a:t>Dependents</a:t>
            </a:r>
            <a:endParaRPr sz="1200">
              <a:latin typeface="Times New Roman"/>
              <a:cs typeface="Times New Roman"/>
            </a:endParaRPr>
          </a:p>
          <a:p>
            <a:pPr marL="241300">
              <a:lnSpc>
                <a:spcPct val="100000"/>
              </a:lnSpc>
              <a:spcBef>
                <a:spcPts val="960"/>
              </a:spcBef>
            </a:pPr>
            <a:r>
              <a:rPr sz="1200" b="1" dirty="0">
                <a:latin typeface="Times New Roman"/>
                <a:cs typeface="Times New Roman"/>
              </a:rPr>
              <a:t>Access</a:t>
            </a:r>
            <a:r>
              <a:rPr sz="1200" b="1" spc="-20" dirty="0">
                <a:latin typeface="Times New Roman"/>
                <a:cs typeface="Times New Roman"/>
              </a:rPr>
              <a:t> </a:t>
            </a:r>
            <a:r>
              <a:rPr sz="1200" b="1" dirty="0">
                <a:latin typeface="Times New Roman"/>
                <a:cs typeface="Times New Roman"/>
              </a:rPr>
              <a:t>the</a:t>
            </a:r>
            <a:r>
              <a:rPr sz="1200" b="1" spc="-30" dirty="0">
                <a:latin typeface="Times New Roman"/>
                <a:cs typeface="Times New Roman"/>
              </a:rPr>
              <a:t> </a:t>
            </a:r>
            <a:r>
              <a:rPr sz="1200" b="1" dirty="0">
                <a:latin typeface="Times New Roman"/>
                <a:cs typeface="Times New Roman"/>
              </a:rPr>
              <a:t>"Dependents"</a:t>
            </a:r>
            <a:r>
              <a:rPr sz="1200" b="1" spc="-20" dirty="0">
                <a:latin typeface="Times New Roman"/>
                <a:cs typeface="Times New Roman"/>
              </a:rPr>
              <a:t> </a:t>
            </a:r>
            <a:r>
              <a:rPr sz="1200" b="1" spc="-10" dirty="0">
                <a:latin typeface="Times New Roman"/>
                <a:cs typeface="Times New Roman"/>
              </a:rPr>
              <a:t>Section</a:t>
            </a:r>
            <a:endParaRPr sz="1200">
              <a:latin typeface="Times New Roman"/>
              <a:cs typeface="Times New Roman"/>
            </a:endParaRPr>
          </a:p>
          <a:p>
            <a:pPr marL="697865" indent="-227965">
              <a:lnSpc>
                <a:spcPct val="100000"/>
              </a:lnSpc>
              <a:spcBef>
                <a:spcPts val="960"/>
              </a:spcBef>
              <a:buChar char="•"/>
              <a:tabLst>
                <a:tab pos="697865" algn="l"/>
              </a:tabLst>
            </a:pPr>
            <a:r>
              <a:rPr sz="1200" dirty="0">
                <a:latin typeface="Times New Roman"/>
                <a:cs typeface="Times New Roman"/>
              </a:rPr>
              <a:t>In</a:t>
            </a:r>
            <a:r>
              <a:rPr sz="1200" spc="-4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b="1" dirty="0">
                <a:latin typeface="Times New Roman"/>
                <a:cs typeface="Times New Roman"/>
              </a:rPr>
              <a:t>My</a:t>
            </a:r>
            <a:r>
              <a:rPr sz="1200" b="1" spc="-20" dirty="0">
                <a:latin typeface="Times New Roman"/>
                <a:cs typeface="Times New Roman"/>
              </a:rPr>
              <a:t> </a:t>
            </a:r>
            <a:r>
              <a:rPr sz="1200" b="1" spc="-10" dirty="0">
                <a:latin typeface="Times New Roman"/>
                <a:cs typeface="Times New Roman"/>
              </a:rPr>
              <a:t>ROTC</a:t>
            </a:r>
            <a:r>
              <a:rPr sz="1200" b="1" spc="-65" dirty="0">
                <a:latin typeface="Times New Roman"/>
                <a:cs typeface="Times New Roman"/>
              </a:rPr>
              <a:t> </a:t>
            </a:r>
            <a:r>
              <a:rPr sz="1200" b="1" dirty="0">
                <a:latin typeface="Times New Roman"/>
                <a:cs typeface="Times New Roman"/>
              </a:rPr>
              <a:t>Application</a:t>
            </a:r>
            <a:r>
              <a:rPr sz="1200" b="1" spc="-20" dirty="0">
                <a:latin typeface="Times New Roman"/>
                <a:cs typeface="Times New Roman"/>
              </a:rPr>
              <a:t> </a:t>
            </a:r>
            <a:r>
              <a:rPr sz="1200" dirty="0">
                <a:latin typeface="Times New Roman"/>
                <a:cs typeface="Times New Roman"/>
              </a:rPr>
              <a:t>checklist,</a:t>
            </a:r>
            <a:r>
              <a:rPr sz="1200" spc="-20" dirty="0">
                <a:latin typeface="Times New Roman"/>
                <a:cs typeface="Times New Roman"/>
              </a:rPr>
              <a:t> </a:t>
            </a:r>
            <a:r>
              <a:rPr sz="1200" dirty="0">
                <a:latin typeface="Times New Roman"/>
                <a:cs typeface="Times New Roman"/>
              </a:rPr>
              <a:t>click</a:t>
            </a:r>
            <a:r>
              <a:rPr sz="1200" spc="-20" dirty="0">
                <a:latin typeface="Times New Roman"/>
                <a:cs typeface="Times New Roman"/>
              </a:rPr>
              <a:t> </a:t>
            </a:r>
            <a:r>
              <a:rPr sz="1200" dirty="0">
                <a:latin typeface="Times New Roman"/>
                <a:cs typeface="Times New Roman"/>
              </a:rPr>
              <a:t>on</a:t>
            </a:r>
            <a:r>
              <a:rPr sz="1200" spc="-10" dirty="0">
                <a:latin typeface="Times New Roman"/>
                <a:cs typeface="Times New Roman"/>
              </a:rPr>
              <a:t> </a:t>
            </a:r>
            <a:r>
              <a:rPr sz="1200" b="1" dirty="0">
                <a:latin typeface="Times New Roman"/>
                <a:cs typeface="Times New Roman"/>
              </a:rPr>
              <a:t>Dependents</a:t>
            </a:r>
            <a:r>
              <a:rPr sz="1200" b="1" spc="-25"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dirty="0">
                <a:latin typeface="Times New Roman"/>
                <a:cs typeface="Times New Roman"/>
              </a:rPr>
              <a:t>begin</a:t>
            </a:r>
            <a:r>
              <a:rPr sz="1200" spc="-20" dirty="0">
                <a:latin typeface="Times New Roman"/>
                <a:cs typeface="Times New Roman"/>
              </a:rPr>
              <a:t> </a:t>
            </a:r>
            <a:r>
              <a:rPr sz="1200" dirty="0">
                <a:latin typeface="Times New Roman"/>
                <a:cs typeface="Times New Roman"/>
              </a:rPr>
              <a:t>this</a:t>
            </a:r>
            <a:r>
              <a:rPr sz="1200" spc="-20" dirty="0">
                <a:latin typeface="Times New Roman"/>
                <a:cs typeface="Times New Roman"/>
              </a:rPr>
              <a:t> </a:t>
            </a:r>
            <a:r>
              <a:rPr sz="1200" spc="-10" dirty="0">
                <a:latin typeface="Times New Roman"/>
                <a:cs typeface="Times New Roman"/>
              </a:rPr>
              <a:t>section.</a:t>
            </a:r>
            <a:endParaRPr sz="1200">
              <a:latin typeface="Times New Roman"/>
              <a:cs typeface="Times New Roman"/>
            </a:endParaRPr>
          </a:p>
        </p:txBody>
      </p:sp>
      <p:pic>
        <p:nvPicPr>
          <p:cNvPr id="5" name="object 5" descr="A screenshot of a computer  Description automatically generated "/>
          <p:cNvPicPr/>
          <p:nvPr/>
        </p:nvPicPr>
        <p:blipFill>
          <a:blip r:embed="rId3" cstate="print"/>
          <a:stretch>
            <a:fillRect/>
          </a:stretch>
        </p:blipFill>
        <p:spPr>
          <a:xfrm>
            <a:off x="1918176" y="3657746"/>
            <a:ext cx="4103687" cy="169670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87500" y="903223"/>
            <a:ext cx="3803650" cy="208279"/>
          </a:xfrm>
          <a:prstGeom prst="rect">
            <a:avLst/>
          </a:prstGeom>
        </p:spPr>
        <p:txBody>
          <a:bodyPr vert="horz" wrap="square" lIns="0" tIns="12700" rIns="0" bIns="0" rtlCol="0">
            <a:spAutoFit/>
          </a:bodyPr>
          <a:lstStyle/>
          <a:p>
            <a:pPr marL="240665" indent="-227965">
              <a:lnSpc>
                <a:spcPct val="100000"/>
              </a:lnSpc>
              <a:spcBef>
                <a:spcPts val="100"/>
              </a:spcBef>
              <a:buFont typeface="Arial"/>
              <a:buChar char="•"/>
              <a:tabLst>
                <a:tab pos="240665" algn="l"/>
              </a:tabLst>
            </a:pPr>
            <a:r>
              <a:rPr sz="1200" dirty="0">
                <a:latin typeface="Times New Roman"/>
                <a:cs typeface="Times New Roman"/>
              </a:rPr>
              <a:t>If</a:t>
            </a:r>
            <a:r>
              <a:rPr sz="1200" spc="-30" dirty="0">
                <a:latin typeface="Times New Roman"/>
                <a:cs typeface="Times New Roman"/>
              </a:rPr>
              <a:t> </a:t>
            </a:r>
            <a:r>
              <a:rPr sz="1200" dirty="0">
                <a:latin typeface="Times New Roman"/>
                <a:cs typeface="Times New Roman"/>
              </a:rPr>
              <a:t>you</a:t>
            </a:r>
            <a:r>
              <a:rPr sz="1200" spc="-25" dirty="0">
                <a:latin typeface="Times New Roman"/>
                <a:cs typeface="Times New Roman"/>
              </a:rPr>
              <a:t> </a:t>
            </a:r>
            <a:r>
              <a:rPr sz="1200" dirty="0">
                <a:latin typeface="Times New Roman"/>
                <a:cs typeface="Times New Roman"/>
              </a:rPr>
              <a:t>agree</a:t>
            </a:r>
            <a:r>
              <a:rPr sz="1200" spc="-30" dirty="0">
                <a:latin typeface="Times New Roman"/>
                <a:cs typeface="Times New Roman"/>
              </a:rPr>
              <a:t> </a:t>
            </a:r>
            <a:r>
              <a:rPr sz="1200" dirty="0">
                <a:latin typeface="Times New Roman"/>
                <a:cs typeface="Times New Roman"/>
              </a:rPr>
              <a:t>with</a:t>
            </a:r>
            <a:r>
              <a:rPr sz="1200" spc="-2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statement,</a:t>
            </a:r>
            <a:r>
              <a:rPr sz="1200" spc="-25" dirty="0">
                <a:latin typeface="Times New Roman"/>
                <a:cs typeface="Times New Roman"/>
              </a:rPr>
              <a:t> </a:t>
            </a:r>
            <a:r>
              <a:rPr sz="1200" dirty="0">
                <a:latin typeface="Times New Roman"/>
                <a:cs typeface="Times New Roman"/>
              </a:rPr>
              <a:t>click</a:t>
            </a:r>
            <a:r>
              <a:rPr sz="1200" spc="-25" dirty="0">
                <a:latin typeface="Times New Roman"/>
                <a:cs typeface="Times New Roman"/>
              </a:rPr>
              <a:t> </a:t>
            </a:r>
            <a:r>
              <a:rPr sz="1200" spc="-20" dirty="0">
                <a:latin typeface="Times New Roman"/>
                <a:cs typeface="Times New Roman"/>
              </a:rPr>
              <a:t>"Yes"</a:t>
            </a:r>
            <a:r>
              <a:rPr sz="1200" spc="-25" dirty="0">
                <a:latin typeface="Times New Roman"/>
                <a:cs typeface="Times New Roman"/>
              </a:rPr>
              <a:t> </a:t>
            </a:r>
            <a:r>
              <a:rPr sz="1200" dirty="0">
                <a:latin typeface="Times New Roman"/>
                <a:cs typeface="Times New Roman"/>
              </a:rPr>
              <a:t>and</a:t>
            </a:r>
            <a:r>
              <a:rPr sz="1200" spc="-20" dirty="0">
                <a:latin typeface="Times New Roman"/>
                <a:cs typeface="Times New Roman"/>
              </a:rPr>
              <a:t> </a:t>
            </a:r>
            <a:r>
              <a:rPr sz="1200" spc="-10" dirty="0">
                <a:latin typeface="Times New Roman"/>
                <a:cs typeface="Times New Roman"/>
              </a:rPr>
              <a:t>"Submit."</a:t>
            </a:r>
            <a:endParaRPr sz="1200">
              <a:latin typeface="Times New Roman"/>
              <a:cs typeface="Times New Roman"/>
            </a:endParaRPr>
          </a:p>
        </p:txBody>
      </p:sp>
      <p:sp>
        <p:nvSpPr>
          <p:cNvPr id="3" name="object 3"/>
          <p:cNvSpPr txBox="1"/>
          <p:nvPr/>
        </p:nvSpPr>
        <p:spPr>
          <a:xfrm>
            <a:off x="901700" y="3583940"/>
            <a:ext cx="1385570"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Times New Roman"/>
                <a:cs typeface="Times New Roman"/>
              </a:rPr>
              <a:t>Create</a:t>
            </a:r>
            <a:r>
              <a:rPr sz="1200" b="1" spc="-35" dirty="0">
                <a:latin typeface="Times New Roman"/>
                <a:cs typeface="Times New Roman"/>
              </a:rPr>
              <a:t> </a:t>
            </a:r>
            <a:r>
              <a:rPr sz="1200" b="1" spc="-45" dirty="0">
                <a:latin typeface="Times New Roman"/>
                <a:cs typeface="Times New Roman"/>
              </a:rPr>
              <a:t>Your</a:t>
            </a:r>
            <a:r>
              <a:rPr sz="1200" b="1" spc="-75" dirty="0">
                <a:latin typeface="Times New Roman"/>
                <a:cs typeface="Times New Roman"/>
              </a:rPr>
              <a:t> </a:t>
            </a:r>
            <a:r>
              <a:rPr sz="1200" b="1" spc="-10" dirty="0">
                <a:latin typeface="Times New Roman"/>
                <a:cs typeface="Times New Roman"/>
              </a:rPr>
              <a:t>Account</a:t>
            </a:r>
            <a:endParaRPr sz="1200">
              <a:latin typeface="Times New Roman"/>
              <a:cs typeface="Times New Roman"/>
            </a:endParaRPr>
          </a:p>
        </p:txBody>
      </p:sp>
      <p:sp>
        <p:nvSpPr>
          <p:cNvPr id="4" name="object 4"/>
          <p:cNvSpPr/>
          <p:nvPr/>
        </p:nvSpPr>
        <p:spPr>
          <a:xfrm>
            <a:off x="2055876" y="3912108"/>
            <a:ext cx="664845" cy="175260"/>
          </a:xfrm>
          <a:custGeom>
            <a:avLst/>
            <a:gdLst/>
            <a:ahLst/>
            <a:cxnLst/>
            <a:rect l="l" t="t" r="r" b="b"/>
            <a:pathLst>
              <a:path w="664844" h="175260">
                <a:moveTo>
                  <a:pt x="664463" y="0"/>
                </a:moveTo>
                <a:lnTo>
                  <a:pt x="0" y="0"/>
                </a:lnTo>
                <a:lnTo>
                  <a:pt x="0" y="175260"/>
                </a:lnTo>
                <a:lnTo>
                  <a:pt x="664463" y="175260"/>
                </a:lnTo>
                <a:lnTo>
                  <a:pt x="664463" y="0"/>
                </a:lnTo>
                <a:close/>
              </a:path>
            </a:pathLst>
          </a:custGeom>
          <a:solidFill>
            <a:srgbClr val="FFFF00"/>
          </a:solidFill>
        </p:spPr>
        <p:txBody>
          <a:bodyPr wrap="square" lIns="0" tIns="0" rIns="0" bIns="0" rtlCol="0"/>
          <a:lstStyle/>
          <a:p>
            <a:endParaRPr/>
          </a:p>
        </p:txBody>
      </p:sp>
      <p:sp>
        <p:nvSpPr>
          <p:cNvPr id="5" name="object 5"/>
          <p:cNvSpPr/>
          <p:nvPr/>
        </p:nvSpPr>
        <p:spPr>
          <a:xfrm>
            <a:off x="2796539" y="3912108"/>
            <a:ext cx="681355" cy="175260"/>
          </a:xfrm>
          <a:custGeom>
            <a:avLst/>
            <a:gdLst/>
            <a:ahLst/>
            <a:cxnLst/>
            <a:rect l="l" t="t" r="r" b="b"/>
            <a:pathLst>
              <a:path w="681354" h="175260">
                <a:moveTo>
                  <a:pt x="681227" y="0"/>
                </a:moveTo>
                <a:lnTo>
                  <a:pt x="0" y="0"/>
                </a:lnTo>
                <a:lnTo>
                  <a:pt x="0" y="175260"/>
                </a:lnTo>
                <a:lnTo>
                  <a:pt x="681227" y="175260"/>
                </a:lnTo>
                <a:lnTo>
                  <a:pt x="681227" y="0"/>
                </a:lnTo>
                <a:close/>
              </a:path>
            </a:pathLst>
          </a:custGeom>
          <a:solidFill>
            <a:srgbClr val="FFFF00"/>
          </a:solidFill>
        </p:spPr>
        <p:txBody>
          <a:bodyPr wrap="square" lIns="0" tIns="0" rIns="0" bIns="0" rtlCol="0"/>
          <a:lstStyle/>
          <a:p>
            <a:endParaRPr/>
          </a:p>
        </p:txBody>
      </p:sp>
      <p:sp>
        <p:nvSpPr>
          <p:cNvPr id="6" name="object 6"/>
          <p:cNvSpPr txBox="1"/>
          <p:nvPr/>
        </p:nvSpPr>
        <p:spPr>
          <a:xfrm>
            <a:off x="1130300" y="3888740"/>
            <a:ext cx="2656205" cy="208279"/>
          </a:xfrm>
          <a:prstGeom prst="rect">
            <a:avLst/>
          </a:prstGeom>
        </p:spPr>
        <p:txBody>
          <a:bodyPr vert="horz" wrap="square" lIns="0" tIns="12700" rIns="0" bIns="0" rtlCol="0">
            <a:spAutoFit/>
          </a:bodyPr>
          <a:lstStyle/>
          <a:p>
            <a:pPr marL="240665" indent="-227965">
              <a:lnSpc>
                <a:spcPct val="100000"/>
              </a:lnSpc>
              <a:spcBef>
                <a:spcPts val="100"/>
              </a:spcBef>
              <a:buSzPct val="83333"/>
              <a:buFont typeface="Arial"/>
              <a:buChar char="•"/>
              <a:tabLst>
                <a:tab pos="240665" algn="l"/>
              </a:tabLst>
            </a:pPr>
            <a:r>
              <a:rPr sz="1200" dirty="0">
                <a:latin typeface="Times New Roman"/>
                <a:cs typeface="Times New Roman"/>
              </a:rPr>
              <a:t>Enter</a:t>
            </a:r>
            <a:r>
              <a:rPr sz="1200" spc="-35" dirty="0">
                <a:latin typeface="Times New Roman"/>
                <a:cs typeface="Times New Roman"/>
              </a:rPr>
              <a:t> </a:t>
            </a:r>
            <a:r>
              <a:rPr sz="1200" dirty="0">
                <a:latin typeface="Times New Roman"/>
                <a:cs typeface="Times New Roman"/>
              </a:rPr>
              <a:t>your</a:t>
            </a:r>
            <a:r>
              <a:rPr sz="1200" spc="-35" dirty="0">
                <a:latin typeface="Times New Roman"/>
                <a:cs typeface="Times New Roman"/>
              </a:rPr>
              <a:t> </a:t>
            </a:r>
            <a:r>
              <a:rPr sz="1200" dirty="0">
                <a:latin typeface="Times New Roman"/>
                <a:cs typeface="Times New Roman"/>
              </a:rPr>
              <a:t>Last</a:t>
            </a:r>
            <a:r>
              <a:rPr sz="1200" spc="-30" dirty="0">
                <a:latin typeface="Times New Roman"/>
                <a:cs typeface="Times New Roman"/>
              </a:rPr>
              <a:t> </a:t>
            </a:r>
            <a:r>
              <a:rPr sz="1200" dirty="0">
                <a:latin typeface="Times New Roman"/>
                <a:cs typeface="Times New Roman"/>
              </a:rPr>
              <a:t>Name,</a:t>
            </a:r>
            <a:r>
              <a:rPr sz="1200" spc="-25" dirty="0">
                <a:latin typeface="Times New Roman"/>
                <a:cs typeface="Times New Roman"/>
              </a:rPr>
              <a:t> </a:t>
            </a:r>
            <a:r>
              <a:rPr sz="1200" dirty="0">
                <a:latin typeface="Times New Roman"/>
                <a:cs typeface="Times New Roman"/>
              </a:rPr>
              <a:t>First</a:t>
            </a:r>
            <a:r>
              <a:rPr sz="1200" spc="-30" dirty="0">
                <a:latin typeface="Times New Roman"/>
                <a:cs typeface="Times New Roman"/>
              </a:rPr>
              <a:t> </a:t>
            </a:r>
            <a:r>
              <a:rPr sz="1200" dirty="0">
                <a:latin typeface="Times New Roman"/>
                <a:cs typeface="Times New Roman"/>
              </a:rPr>
              <a:t>Name,</a:t>
            </a:r>
            <a:r>
              <a:rPr sz="1200" spc="-30" dirty="0">
                <a:latin typeface="Times New Roman"/>
                <a:cs typeface="Times New Roman"/>
              </a:rPr>
              <a:t> </a:t>
            </a:r>
            <a:r>
              <a:rPr sz="1200" spc="-25" dirty="0">
                <a:latin typeface="Times New Roman"/>
                <a:cs typeface="Times New Roman"/>
              </a:rPr>
              <a:t>and</a:t>
            </a:r>
            <a:endParaRPr sz="1200">
              <a:latin typeface="Times New Roman"/>
              <a:cs typeface="Times New Roman"/>
            </a:endParaRPr>
          </a:p>
        </p:txBody>
      </p:sp>
      <p:sp>
        <p:nvSpPr>
          <p:cNvPr id="7" name="object 7"/>
          <p:cNvSpPr txBox="1"/>
          <p:nvPr/>
        </p:nvSpPr>
        <p:spPr>
          <a:xfrm>
            <a:off x="3811523" y="3912108"/>
            <a:ext cx="844550" cy="175260"/>
          </a:xfrm>
          <a:prstGeom prst="rect">
            <a:avLst/>
          </a:prstGeom>
          <a:solidFill>
            <a:srgbClr val="FFFF00"/>
          </a:solidFill>
        </p:spPr>
        <p:txBody>
          <a:bodyPr vert="horz" wrap="square" lIns="0" tIns="0" rIns="0" bIns="0" rtlCol="0">
            <a:spAutoFit/>
          </a:bodyPr>
          <a:lstStyle/>
          <a:p>
            <a:pPr>
              <a:lnSpc>
                <a:spcPts val="1355"/>
              </a:lnSpc>
            </a:pPr>
            <a:r>
              <a:rPr sz="1200" dirty="0">
                <a:latin typeface="Times New Roman"/>
                <a:cs typeface="Times New Roman"/>
              </a:rPr>
              <a:t>Middle</a:t>
            </a:r>
            <a:r>
              <a:rPr sz="1200" spc="-35" dirty="0">
                <a:latin typeface="Times New Roman"/>
                <a:cs typeface="Times New Roman"/>
              </a:rPr>
              <a:t> </a:t>
            </a:r>
            <a:r>
              <a:rPr sz="1200" spc="-10" dirty="0">
                <a:latin typeface="Times New Roman"/>
                <a:cs typeface="Times New Roman"/>
              </a:rPr>
              <a:t>Initial</a:t>
            </a:r>
            <a:endParaRPr sz="1200">
              <a:latin typeface="Times New Roman"/>
              <a:cs typeface="Times New Roman"/>
            </a:endParaRPr>
          </a:p>
        </p:txBody>
      </p:sp>
      <p:sp>
        <p:nvSpPr>
          <p:cNvPr id="8" name="object 8"/>
          <p:cNvSpPr txBox="1"/>
          <p:nvPr/>
        </p:nvSpPr>
        <p:spPr>
          <a:xfrm>
            <a:off x="4681187" y="3888740"/>
            <a:ext cx="92011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(if</a:t>
            </a:r>
            <a:r>
              <a:rPr sz="1200" spc="-25" dirty="0">
                <a:latin typeface="Times New Roman"/>
                <a:cs typeface="Times New Roman"/>
              </a:rPr>
              <a:t> </a:t>
            </a:r>
            <a:r>
              <a:rPr sz="1200" spc="-10" dirty="0">
                <a:latin typeface="Times New Roman"/>
                <a:cs typeface="Times New Roman"/>
              </a:rPr>
              <a:t>applicable).</a:t>
            </a:r>
            <a:endParaRPr sz="1200">
              <a:latin typeface="Times New Roman"/>
              <a:cs typeface="Times New Roman"/>
            </a:endParaRPr>
          </a:p>
        </p:txBody>
      </p:sp>
      <p:sp>
        <p:nvSpPr>
          <p:cNvPr id="10" name="object 10"/>
          <p:cNvSpPr txBox="1"/>
          <p:nvPr/>
        </p:nvSpPr>
        <p:spPr>
          <a:xfrm>
            <a:off x="1130300" y="4143592"/>
            <a:ext cx="5601335" cy="382156"/>
          </a:xfrm>
          <a:prstGeom prst="rect">
            <a:avLst/>
          </a:prstGeom>
        </p:spPr>
        <p:txBody>
          <a:bodyPr vert="horz" wrap="square" lIns="0" tIns="12700" rIns="0" bIns="0" rtlCol="0">
            <a:spAutoFit/>
          </a:bodyPr>
          <a:lstStyle/>
          <a:p>
            <a:pPr marL="240665" indent="-227965">
              <a:lnSpc>
                <a:spcPct val="100000"/>
              </a:lnSpc>
              <a:spcBef>
                <a:spcPts val="100"/>
              </a:spcBef>
              <a:buSzPct val="83333"/>
              <a:buFont typeface="Arial"/>
              <a:buChar char="•"/>
              <a:tabLst>
                <a:tab pos="240665" algn="l"/>
                <a:tab pos="2914015" algn="l"/>
              </a:tabLst>
            </a:pPr>
            <a:r>
              <a:rPr sz="1200" dirty="0">
                <a:latin typeface="Times New Roman"/>
                <a:cs typeface="Times New Roman"/>
              </a:rPr>
              <a:t>Enter</a:t>
            </a:r>
            <a:r>
              <a:rPr sz="1200" spc="-35" dirty="0">
                <a:latin typeface="Times New Roman"/>
                <a:cs typeface="Times New Roman"/>
              </a:rPr>
              <a:t> </a:t>
            </a:r>
            <a:r>
              <a:rPr lang="en-US" sz="1200" spc="-35" dirty="0">
                <a:latin typeface="Times New Roman"/>
                <a:cs typeface="Times New Roman"/>
              </a:rPr>
              <a:t>your UA </a:t>
            </a:r>
            <a:r>
              <a:rPr sz="1200" dirty="0">
                <a:latin typeface="Times New Roman"/>
                <a:cs typeface="Times New Roman"/>
              </a:rPr>
              <a:t>email</a:t>
            </a:r>
            <a:r>
              <a:rPr sz="1200" spc="-30" dirty="0">
                <a:latin typeface="Times New Roman"/>
                <a:cs typeface="Times New Roman"/>
              </a:rPr>
              <a:t> </a:t>
            </a:r>
            <a:r>
              <a:rPr sz="1200" dirty="0">
                <a:latin typeface="Times New Roman"/>
                <a:cs typeface="Times New Roman"/>
              </a:rPr>
              <a:t>address</a:t>
            </a:r>
            <a:r>
              <a:rPr sz="1200" spc="-30" dirty="0">
                <a:latin typeface="Times New Roman"/>
                <a:cs typeface="Times New Roman"/>
              </a:rPr>
              <a:t> </a:t>
            </a:r>
            <a:r>
              <a:rPr lang="en-US" sz="1200" spc="-30" dirty="0">
                <a:latin typeface="Times New Roman"/>
                <a:cs typeface="Times New Roman"/>
              </a:rPr>
              <a:t>(If you have one)</a:t>
            </a:r>
            <a:r>
              <a:rPr sz="1200" dirty="0">
                <a:latin typeface="Times New Roman"/>
                <a:cs typeface="Times New Roman"/>
              </a:rPr>
              <a:t>in</a:t>
            </a:r>
            <a:r>
              <a:rPr sz="1200" spc="-30" dirty="0">
                <a:latin typeface="Times New Roman"/>
                <a:cs typeface="Times New Roman"/>
              </a:rPr>
              <a:t> </a:t>
            </a:r>
            <a:r>
              <a:rPr sz="1200" spc="-25" dirty="0">
                <a:latin typeface="Times New Roman"/>
                <a:cs typeface="Times New Roman"/>
              </a:rPr>
              <a:t>the</a:t>
            </a:r>
            <a:r>
              <a:rPr lang="en-US" sz="1200" spc="-25" dirty="0">
                <a:latin typeface="Times New Roman"/>
                <a:cs typeface="Times New Roman"/>
              </a:rPr>
              <a:t> </a:t>
            </a:r>
            <a:r>
              <a:rPr lang="en-US" sz="1200" spc="-25" dirty="0">
                <a:highlight>
                  <a:srgbClr val="FFFF00"/>
                </a:highlight>
                <a:latin typeface="Times New Roman"/>
                <a:cs typeface="Times New Roman"/>
              </a:rPr>
              <a:t>E-Mail</a:t>
            </a:r>
            <a:r>
              <a:rPr lang="en-US" sz="1200" spc="-25" dirty="0">
                <a:latin typeface="Times New Roman"/>
                <a:cs typeface="Times New Roman"/>
              </a:rPr>
              <a:t> </a:t>
            </a:r>
            <a:r>
              <a:rPr sz="1200" dirty="0">
                <a:latin typeface="Times New Roman"/>
                <a:cs typeface="Times New Roman"/>
              </a:rPr>
              <a:t>field.</a:t>
            </a:r>
            <a:r>
              <a:rPr sz="1200" spc="-45" dirty="0">
                <a:latin typeface="Times New Roman"/>
                <a:cs typeface="Times New Roman"/>
              </a:rPr>
              <a:t> </a:t>
            </a:r>
            <a:r>
              <a:rPr sz="1200" dirty="0">
                <a:latin typeface="Times New Roman"/>
                <a:cs typeface="Times New Roman"/>
              </a:rPr>
              <a:t>This</a:t>
            </a:r>
            <a:r>
              <a:rPr sz="1200" spc="-25" dirty="0">
                <a:latin typeface="Times New Roman"/>
                <a:cs typeface="Times New Roman"/>
              </a:rPr>
              <a:t> </a:t>
            </a:r>
            <a:r>
              <a:rPr sz="1200" dirty="0">
                <a:latin typeface="Times New Roman"/>
                <a:cs typeface="Times New Roman"/>
              </a:rPr>
              <a:t>will</a:t>
            </a:r>
            <a:r>
              <a:rPr sz="1200" spc="-30" dirty="0">
                <a:latin typeface="Times New Roman"/>
                <a:cs typeface="Times New Roman"/>
              </a:rPr>
              <a:t> </a:t>
            </a:r>
            <a:r>
              <a:rPr sz="1200" dirty="0">
                <a:latin typeface="Times New Roman"/>
                <a:cs typeface="Times New Roman"/>
              </a:rPr>
              <a:t>serve</a:t>
            </a:r>
            <a:r>
              <a:rPr sz="1200" spc="-30" dirty="0">
                <a:latin typeface="Times New Roman"/>
                <a:cs typeface="Times New Roman"/>
              </a:rPr>
              <a:t> </a:t>
            </a:r>
            <a:r>
              <a:rPr sz="1200" dirty="0">
                <a:latin typeface="Times New Roman"/>
                <a:cs typeface="Times New Roman"/>
              </a:rPr>
              <a:t>as</a:t>
            </a:r>
            <a:r>
              <a:rPr sz="1200" spc="-30" dirty="0">
                <a:latin typeface="Times New Roman"/>
                <a:cs typeface="Times New Roman"/>
              </a:rPr>
              <a:t> </a:t>
            </a:r>
            <a:r>
              <a:rPr sz="1200" dirty="0">
                <a:latin typeface="Times New Roman"/>
                <a:cs typeface="Times New Roman"/>
              </a:rPr>
              <a:t>your</a:t>
            </a:r>
            <a:r>
              <a:rPr sz="1200" spc="-30" dirty="0">
                <a:latin typeface="Times New Roman"/>
                <a:cs typeface="Times New Roman"/>
              </a:rPr>
              <a:t> </a:t>
            </a:r>
            <a:r>
              <a:rPr sz="1200" dirty="0">
                <a:latin typeface="Times New Roman"/>
                <a:cs typeface="Times New Roman"/>
              </a:rPr>
              <a:t>username.</a:t>
            </a:r>
            <a:r>
              <a:rPr lang="en-US" sz="1200" spc="-50" dirty="0">
                <a:latin typeface="Times New Roman"/>
                <a:cs typeface="Times New Roman"/>
              </a:rPr>
              <a:t> </a:t>
            </a:r>
            <a:r>
              <a:rPr sz="1200" spc="-25" dirty="0">
                <a:latin typeface="Times New Roman"/>
                <a:cs typeface="Times New Roman"/>
              </a:rPr>
              <a:t>The</a:t>
            </a:r>
            <a:endParaRPr sz="1200" dirty="0">
              <a:latin typeface="Times New Roman"/>
              <a:cs typeface="Times New Roman"/>
            </a:endParaRPr>
          </a:p>
        </p:txBody>
      </p:sp>
      <p:sp>
        <p:nvSpPr>
          <p:cNvPr id="11" name="object 11"/>
          <p:cNvSpPr txBox="1"/>
          <p:nvPr/>
        </p:nvSpPr>
        <p:spPr>
          <a:xfrm>
            <a:off x="2287269" y="4340353"/>
            <a:ext cx="328739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email</a:t>
            </a:r>
            <a:r>
              <a:rPr sz="1200" spc="-25" dirty="0">
                <a:latin typeface="Times New Roman"/>
                <a:cs typeface="Times New Roman"/>
              </a:rPr>
              <a:t> </a:t>
            </a:r>
            <a:r>
              <a:rPr sz="1200" dirty="0">
                <a:latin typeface="Times New Roman"/>
                <a:cs typeface="Times New Roman"/>
              </a:rPr>
              <a:t>address</a:t>
            </a:r>
            <a:r>
              <a:rPr sz="1200" spc="-25" dirty="0">
                <a:latin typeface="Times New Roman"/>
                <a:cs typeface="Times New Roman"/>
              </a:rPr>
              <a:t> </a:t>
            </a:r>
            <a:r>
              <a:rPr sz="1200" dirty="0">
                <a:latin typeface="Times New Roman"/>
                <a:cs typeface="Times New Roman"/>
              </a:rPr>
              <a:t>should</a:t>
            </a:r>
            <a:r>
              <a:rPr sz="1200" spc="-25" dirty="0">
                <a:latin typeface="Times New Roman"/>
                <a:cs typeface="Times New Roman"/>
              </a:rPr>
              <a:t> </a:t>
            </a:r>
            <a:r>
              <a:rPr sz="1200" dirty="0">
                <a:latin typeface="Times New Roman"/>
                <a:cs typeface="Times New Roman"/>
              </a:rPr>
              <a:t>be</a:t>
            </a:r>
            <a:r>
              <a:rPr sz="1200" spc="-20" dirty="0">
                <a:latin typeface="Times New Roman"/>
                <a:cs typeface="Times New Roman"/>
              </a:rPr>
              <a:t> </a:t>
            </a:r>
            <a:r>
              <a:rPr sz="1200" dirty="0">
                <a:latin typeface="Times New Roman"/>
                <a:cs typeface="Times New Roman"/>
              </a:rPr>
              <a:t>one</a:t>
            </a:r>
            <a:r>
              <a:rPr sz="1200" spc="-30" dirty="0">
                <a:latin typeface="Times New Roman"/>
                <a:cs typeface="Times New Roman"/>
              </a:rPr>
              <a:t> </a:t>
            </a:r>
            <a:r>
              <a:rPr sz="1200" dirty="0">
                <a:latin typeface="Times New Roman"/>
                <a:cs typeface="Times New Roman"/>
              </a:rPr>
              <a:t>that</a:t>
            </a:r>
            <a:r>
              <a:rPr sz="1200" spc="-20" dirty="0">
                <a:latin typeface="Times New Roman"/>
                <a:cs typeface="Times New Roman"/>
              </a:rPr>
              <a:t> </a:t>
            </a:r>
            <a:r>
              <a:rPr sz="1200" dirty="0">
                <a:latin typeface="Times New Roman"/>
                <a:cs typeface="Times New Roman"/>
              </a:rPr>
              <a:t>you</a:t>
            </a:r>
            <a:r>
              <a:rPr sz="1200" spc="-25" dirty="0">
                <a:latin typeface="Times New Roman"/>
                <a:cs typeface="Times New Roman"/>
              </a:rPr>
              <a:t> </a:t>
            </a:r>
            <a:r>
              <a:rPr sz="1200" dirty="0">
                <a:latin typeface="Times New Roman"/>
                <a:cs typeface="Times New Roman"/>
              </a:rPr>
              <a:t>check</a:t>
            </a:r>
            <a:r>
              <a:rPr sz="1200" spc="-25" dirty="0">
                <a:latin typeface="Times New Roman"/>
                <a:cs typeface="Times New Roman"/>
              </a:rPr>
              <a:t> </a:t>
            </a:r>
            <a:r>
              <a:rPr sz="1200" spc="-10" dirty="0">
                <a:latin typeface="Times New Roman"/>
                <a:cs typeface="Times New Roman"/>
              </a:rPr>
              <a:t>regularly.</a:t>
            </a:r>
            <a:endParaRPr sz="1200" dirty="0">
              <a:latin typeface="Times New Roman"/>
              <a:cs typeface="Times New Roman"/>
            </a:endParaRPr>
          </a:p>
        </p:txBody>
      </p:sp>
      <p:sp>
        <p:nvSpPr>
          <p:cNvPr id="12" name="object 12"/>
          <p:cNvSpPr txBox="1"/>
          <p:nvPr/>
        </p:nvSpPr>
        <p:spPr>
          <a:xfrm>
            <a:off x="4020311" y="4724400"/>
            <a:ext cx="988060" cy="175260"/>
          </a:xfrm>
          <a:prstGeom prst="rect">
            <a:avLst/>
          </a:prstGeom>
          <a:solidFill>
            <a:srgbClr val="FFFF00"/>
          </a:solidFill>
        </p:spPr>
        <p:txBody>
          <a:bodyPr vert="horz" wrap="square" lIns="0" tIns="0" rIns="0" bIns="0" rtlCol="0">
            <a:spAutoFit/>
          </a:bodyPr>
          <a:lstStyle/>
          <a:p>
            <a:pPr>
              <a:lnSpc>
                <a:spcPts val="1355"/>
              </a:lnSpc>
            </a:pPr>
            <a:r>
              <a:rPr sz="1200" dirty="0">
                <a:latin typeface="Times New Roman"/>
                <a:cs typeface="Times New Roman"/>
              </a:rPr>
              <a:t>Confirm</a:t>
            </a:r>
            <a:r>
              <a:rPr sz="1200" spc="-20" dirty="0">
                <a:latin typeface="Times New Roman"/>
                <a:cs typeface="Times New Roman"/>
              </a:rPr>
              <a:t> E-Mail</a:t>
            </a:r>
            <a:endParaRPr sz="1200">
              <a:latin typeface="Times New Roman"/>
              <a:cs typeface="Times New Roman"/>
            </a:endParaRPr>
          </a:p>
        </p:txBody>
      </p:sp>
      <p:sp>
        <p:nvSpPr>
          <p:cNvPr id="13" name="object 13"/>
          <p:cNvSpPr txBox="1"/>
          <p:nvPr/>
        </p:nvSpPr>
        <p:spPr>
          <a:xfrm>
            <a:off x="1130300" y="4701032"/>
            <a:ext cx="4245610" cy="208279"/>
          </a:xfrm>
          <a:prstGeom prst="rect">
            <a:avLst/>
          </a:prstGeom>
        </p:spPr>
        <p:txBody>
          <a:bodyPr vert="horz" wrap="square" lIns="0" tIns="12700" rIns="0" bIns="0" rtlCol="0">
            <a:spAutoFit/>
          </a:bodyPr>
          <a:lstStyle/>
          <a:p>
            <a:pPr marL="240665" indent="-227965">
              <a:lnSpc>
                <a:spcPct val="100000"/>
              </a:lnSpc>
              <a:spcBef>
                <a:spcPts val="100"/>
              </a:spcBef>
              <a:buSzPct val="83333"/>
              <a:buFont typeface="Arial"/>
              <a:buChar char="•"/>
              <a:tabLst>
                <a:tab pos="240665" algn="l"/>
                <a:tab pos="3915410" algn="l"/>
              </a:tabLst>
            </a:pPr>
            <a:r>
              <a:rPr sz="1200" dirty="0">
                <a:latin typeface="Times New Roman"/>
                <a:cs typeface="Times New Roman"/>
              </a:rPr>
              <a:t>Confirm</a:t>
            </a:r>
            <a:r>
              <a:rPr sz="1200" spc="-25" dirty="0">
                <a:latin typeface="Times New Roman"/>
                <a:cs typeface="Times New Roman"/>
              </a:rPr>
              <a:t> </a:t>
            </a:r>
            <a:r>
              <a:rPr sz="1200" dirty="0">
                <a:latin typeface="Times New Roman"/>
                <a:cs typeface="Times New Roman"/>
              </a:rPr>
              <a:t>your</a:t>
            </a:r>
            <a:r>
              <a:rPr sz="1200" spc="-30" dirty="0">
                <a:latin typeface="Times New Roman"/>
                <a:cs typeface="Times New Roman"/>
              </a:rPr>
              <a:t> </a:t>
            </a:r>
            <a:r>
              <a:rPr sz="1200" dirty="0">
                <a:latin typeface="Times New Roman"/>
                <a:cs typeface="Times New Roman"/>
              </a:rPr>
              <a:t>email</a:t>
            </a:r>
            <a:r>
              <a:rPr sz="1200" spc="-25" dirty="0">
                <a:latin typeface="Times New Roman"/>
                <a:cs typeface="Times New Roman"/>
              </a:rPr>
              <a:t> </a:t>
            </a:r>
            <a:r>
              <a:rPr sz="1200" dirty="0">
                <a:latin typeface="Times New Roman"/>
                <a:cs typeface="Times New Roman"/>
              </a:rPr>
              <a:t>by</a:t>
            </a:r>
            <a:r>
              <a:rPr sz="1200" spc="-25" dirty="0">
                <a:latin typeface="Times New Roman"/>
                <a:cs typeface="Times New Roman"/>
              </a:rPr>
              <a:t> </a:t>
            </a:r>
            <a:r>
              <a:rPr sz="1200" spc="-10" dirty="0">
                <a:latin typeface="Times New Roman"/>
                <a:cs typeface="Times New Roman"/>
              </a:rPr>
              <a:t>re-</a:t>
            </a:r>
            <a:r>
              <a:rPr sz="1200" dirty="0">
                <a:latin typeface="Times New Roman"/>
                <a:cs typeface="Times New Roman"/>
              </a:rPr>
              <a:t>entering</a:t>
            </a:r>
            <a:r>
              <a:rPr sz="1200" spc="-25" dirty="0">
                <a:latin typeface="Times New Roman"/>
                <a:cs typeface="Times New Roman"/>
              </a:rPr>
              <a:t> </a:t>
            </a:r>
            <a:r>
              <a:rPr sz="1200" dirty="0">
                <a:latin typeface="Times New Roman"/>
                <a:cs typeface="Times New Roman"/>
              </a:rPr>
              <a:t>it</a:t>
            </a:r>
            <a:r>
              <a:rPr sz="1200" spc="-25" dirty="0">
                <a:latin typeface="Times New Roman"/>
                <a:cs typeface="Times New Roman"/>
              </a:rPr>
              <a:t> </a:t>
            </a:r>
            <a:r>
              <a:rPr sz="1200" dirty="0">
                <a:latin typeface="Times New Roman"/>
                <a:cs typeface="Times New Roman"/>
              </a:rPr>
              <a:t>in</a:t>
            </a:r>
            <a:r>
              <a:rPr sz="1200" spc="-25" dirty="0">
                <a:latin typeface="Times New Roman"/>
                <a:cs typeface="Times New Roman"/>
              </a:rPr>
              <a:t> the</a:t>
            </a:r>
            <a:r>
              <a:rPr sz="1200" dirty="0">
                <a:latin typeface="Times New Roman"/>
                <a:cs typeface="Times New Roman"/>
              </a:rPr>
              <a:t>	</a:t>
            </a:r>
            <a:r>
              <a:rPr sz="1200" spc="-10" dirty="0">
                <a:latin typeface="Times New Roman"/>
                <a:cs typeface="Times New Roman"/>
              </a:rPr>
              <a:t>field.</a:t>
            </a:r>
            <a:endParaRPr sz="1200" dirty="0">
              <a:latin typeface="Times New Roman"/>
              <a:cs typeface="Times New Roman"/>
            </a:endParaRPr>
          </a:p>
        </p:txBody>
      </p:sp>
      <p:sp>
        <p:nvSpPr>
          <p:cNvPr id="14" name="object 14"/>
          <p:cNvSpPr txBox="1"/>
          <p:nvPr/>
        </p:nvSpPr>
        <p:spPr>
          <a:xfrm>
            <a:off x="2339339" y="5029200"/>
            <a:ext cx="577850" cy="175260"/>
          </a:xfrm>
          <a:prstGeom prst="rect">
            <a:avLst/>
          </a:prstGeom>
          <a:solidFill>
            <a:srgbClr val="FFFF00"/>
          </a:solidFill>
        </p:spPr>
        <p:txBody>
          <a:bodyPr vert="horz" wrap="square" lIns="0" tIns="0" rIns="0" bIns="0" rtlCol="0">
            <a:spAutoFit/>
          </a:bodyPr>
          <a:lstStyle/>
          <a:p>
            <a:pPr>
              <a:lnSpc>
                <a:spcPts val="1355"/>
              </a:lnSpc>
            </a:pPr>
            <a:r>
              <a:rPr sz="1200" spc="-10" dirty="0">
                <a:latin typeface="Times New Roman"/>
                <a:cs typeface="Times New Roman"/>
              </a:rPr>
              <a:t>password</a:t>
            </a:r>
            <a:endParaRPr sz="1200">
              <a:latin typeface="Times New Roman"/>
              <a:cs typeface="Times New Roman"/>
            </a:endParaRPr>
          </a:p>
        </p:txBody>
      </p:sp>
      <p:sp>
        <p:nvSpPr>
          <p:cNvPr id="15" name="object 15"/>
          <p:cNvSpPr txBox="1"/>
          <p:nvPr/>
        </p:nvSpPr>
        <p:spPr>
          <a:xfrm>
            <a:off x="1130300" y="5005832"/>
            <a:ext cx="4188460" cy="208279"/>
          </a:xfrm>
          <a:prstGeom prst="rect">
            <a:avLst/>
          </a:prstGeom>
        </p:spPr>
        <p:txBody>
          <a:bodyPr vert="horz" wrap="square" lIns="0" tIns="12700" rIns="0" bIns="0" rtlCol="0">
            <a:spAutoFit/>
          </a:bodyPr>
          <a:lstStyle/>
          <a:p>
            <a:pPr marL="240665" indent="-227965">
              <a:lnSpc>
                <a:spcPct val="100000"/>
              </a:lnSpc>
              <a:spcBef>
                <a:spcPts val="100"/>
              </a:spcBef>
              <a:buSzPct val="83333"/>
              <a:buFont typeface="Arial"/>
              <a:buChar char="•"/>
              <a:tabLst>
                <a:tab pos="240665" algn="l"/>
                <a:tab pos="1824355" algn="l"/>
              </a:tabLst>
            </a:pPr>
            <a:r>
              <a:rPr sz="1200" dirty="0">
                <a:latin typeface="Times New Roman"/>
                <a:cs typeface="Times New Roman"/>
              </a:rPr>
              <a:t>Create</a:t>
            </a:r>
            <a:r>
              <a:rPr sz="1200" spc="-30"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spc="-10" dirty="0">
                <a:latin typeface="Times New Roman"/>
                <a:cs typeface="Times New Roman"/>
              </a:rPr>
              <a:t>secure</a:t>
            </a:r>
            <a:r>
              <a:rPr sz="1200" dirty="0">
                <a:latin typeface="Times New Roman"/>
                <a:cs typeface="Times New Roman"/>
              </a:rPr>
              <a:t>	that</a:t>
            </a:r>
            <a:r>
              <a:rPr sz="1200" spc="-30" dirty="0">
                <a:latin typeface="Times New Roman"/>
                <a:cs typeface="Times New Roman"/>
              </a:rPr>
              <a:t> </a:t>
            </a:r>
            <a:r>
              <a:rPr sz="1200" dirty="0">
                <a:latin typeface="Times New Roman"/>
                <a:cs typeface="Times New Roman"/>
              </a:rPr>
              <a:t>meets</a:t>
            </a:r>
            <a:r>
              <a:rPr sz="1200" spc="-25"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dirty="0">
                <a:latin typeface="Times New Roman"/>
                <a:cs typeface="Times New Roman"/>
              </a:rPr>
              <a:t>following</a:t>
            </a:r>
            <a:r>
              <a:rPr sz="1200" spc="-25" dirty="0">
                <a:latin typeface="Times New Roman"/>
                <a:cs typeface="Times New Roman"/>
              </a:rPr>
              <a:t> </a:t>
            </a:r>
            <a:r>
              <a:rPr sz="1200" spc="-10" dirty="0">
                <a:latin typeface="Times New Roman"/>
                <a:cs typeface="Times New Roman"/>
              </a:rPr>
              <a:t>requirements:</a:t>
            </a:r>
            <a:endParaRPr sz="1200">
              <a:latin typeface="Times New Roman"/>
              <a:cs typeface="Times New Roman"/>
            </a:endParaRPr>
          </a:p>
        </p:txBody>
      </p:sp>
      <p:sp>
        <p:nvSpPr>
          <p:cNvPr id="16" name="object 16"/>
          <p:cNvSpPr txBox="1"/>
          <p:nvPr/>
        </p:nvSpPr>
        <p:spPr>
          <a:xfrm>
            <a:off x="1587500" y="5310632"/>
            <a:ext cx="2293620" cy="1426210"/>
          </a:xfrm>
          <a:prstGeom prst="rect">
            <a:avLst/>
          </a:prstGeom>
        </p:spPr>
        <p:txBody>
          <a:bodyPr vert="horz" wrap="square" lIns="0" tIns="12700" rIns="0" bIns="0" rtlCol="0">
            <a:spAutoFit/>
          </a:bodyPr>
          <a:lstStyle/>
          <a:p>
            <a:pPr marL="240665" indent="-227965">
              <a:lnSpc>
                <a:spcPct val="100000"/>
              </a:lnSpc>
              <a:spcBef>
                <a:spcPts val="100"/>
              </a:spcBef>
              <a:buChar char="•"/>
              <a:tabLst>
                <a:tab pos="240665" algn="l"/>
              </a:tabLst>
            </a:pPr>
            <a:r>
              <a:rPr sz="1200" dirty="0">
                <a:latin typeface="Times New Roman"/>
                <a:cs typeface="Times New Roman"/>
              </a:rPr>
              <a:t>Minimum</a:t>
            </a:r>
            <a:r>
              <a:rPr sz="1200" spc="-25" dirty="0">
                <a:latin typeface="Times New Roman"/>
                <a:cs typeface="Times New Roman"/>
              </a:rPr>
              <a:t> </a:t>
            </a:r>
            <a:r>
              <a:rPr sz="1200" dirty="0">
                <a:latin typeface="Times New Roman"/>
                <a:cs typeface="Times New Roman"/>
              </a:rPr>
              <a:t>length</a:t>
            </a:r>
            <a:r>
              <a:rPr sz="1200" spc="-20"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12</a:t>
            </a:r>
            <a:r>
              <a:rPr sz="1200" spc="-20" dirty="0">
                <a:latin typeface="Times New Roman"/>
                <a:cs typeface="Times New Roman"/>
              </a:rPr>
              <a:t> </a:t>
            </a:r>
            <a:r>
              <a:rPr sz="1200" spc="-10" dirty="0">
                <a:latin typeface="Times New Roman"/>
                <a:cs typeface="Times New Roman"/>
              </a:rPr>
              <a:t>characters</a:t>
            </a:r>
            <a:endParaRPr sz="1200">
              <a:latin typeface="Times New Roman"/>
              <a:cs typeface="Times New Roman"/>
            </a:endParaRPr>
          </a:p>
          <a:p>
            <a:pPr marL="240665" indent="-227965">
              <a:lnSpc>
                <a:spcPct val="100000"/>
              </a:lnSpc>
              <a:spcBef>
                <a:spcPts val="960"/>
              </a:spcBef>
              <a:buChar char="•"/>
              <a:tabLst>
                <a:tab pos="240665" algn="l"/>
              </a:tabLst>
            </a:pPr>
            <a:r>
              <a:rPr sz="1200" dirty="0">
                <a:latin typeface="Times New Roman"/>
                <a:cs typeface="Times New Roman"/>
              </a:rPr>
              <a:t>At</a:t>
            </a:r>
            <a:r>
              <a:rPr sz="1200" spc="-25" dirty="0">
                <a:latin typeface="Times New Roman"/>
                <a:cs typeface="Times New Roman"/>
              </a:rPr>
              <a:t> </a:t>
            </a:r>
            <a:r>
              <a:rPr sz="1200" dirty="0">
                <a:latin typeface="Times New Roman"/>
                <a:cs typeface="Times New Roman"/>
              </a:rPr>
              <a:t>least</a:t>
            </a:r>
            <a:r>
              <a:rPr sz="1200" spc="-25" dirty="0">
                <a:latin typeface="Times New Roman"/>
                <a:cs typeface="Times New Roman"/>
              </a:rPr>
              <a:t> </a:t>
            </a:r>
            <a:r>
              <a:rPr sz="1200" dirty="0">
                <a:latin typeface="Times New Roman"/>
                <a:cs typeface="Times New Roman"/>
              </a:rPr>
              <a:t>2</a:t>
            </a:r>
            <a:r>
              <a:rPr sz="1200" spc="-25" dirty="0">
                <a:latin typeface="Times New Roman"/>
                <a:cs typeface="Times New Roman"/>
              </a:rPr>
              <a:t> </a:t>
            </a:r>
            <a:r>
              <a:rPr sz="1200" dirty="0">
                <a:latin typeface="Times New Roman"/>
                <a:cs typeface="Times New Roman"/>
              </a:rPr>
              <a:t>special</a:t>
            </a:r>
            <a:r>
              <a:rPr sz="1200" spc="-25" dirty="0">
                <a:latin typeface="Times New Roman"/>
                <a:cs typeface="Times New Roman"/>
              </a:rPr>
              <a:t> </a:t>
            </a:r>
            <a:r>
              <a:rPr sz="1200" spc="-10" dirty="0">
                <a:latin typeface="Times New Roman"/>
                <a:cs typeface="Times New Roman"/>
              </a:rPr>
              <a:t>characters</a:t>
            </a:r>
            <a:endParaRPr sz="1200">
              <a:latin typeface="Times New Roman"/>
              <a:cs typeface="Times New Roman"/>
            </a:endParaRPr>
          </a:p>
          <a:p>
            <a:pPr marL="240665" indent="-227965">
              <a:lnSpc>
                <a:spcPct val="100000"/>
              </a:lnSpc>
              <a:spcBef>
                <a:spcPts val="960"/>
              </a:spcBef>
              <a:buChar char="•"/>
              <a:tabLst>
                <a:tab pos="240665" algn="l"/>
              </a:tabLst>
            </a:pPr>
            <a:r>
              <a:rPr sz="1200" dirty="0">
                <a:latin typeface="Times New Roman"/>
                <a:cs typeface="Times New Roman"/>
              </a:rPr>
              <a:t>At</a:t>
            </a:r>
            <a:r>
              <a:rPr sz="1200" spc="-20" dirty="0">
                <a:latin typeface="Times New Roman"/>
                <a:cs typeface="Times New Roman"/>
              </a:rPr>
              <a:t> </a:t>
            </a:r>
            <a:r>
              <a:rPr sz="1200" dirty="0">
                <a:latin typeface="Times New Roman"/>
                <a:cs typeface="Times New Roman"/>
              </a:rPr>
              <a:t>least</a:t>
            </a:r>
            <a:r>
              <a:rPr sz="1200" spc="-15" dirty="0">
                <a:latin typeface="Times New Roman"/>
                <a:cs typeface="Times New Roman"/>
              </a:rPr>
              <a:t> </a:t>
            </a:r>
            <a:r>
              <a:rPr sz="1200" dirty="0">
                <a:latin typeface="Times New Roman"/>
                <a:cs typeface="Times New Roman"/>
              </a:rPr>
              <a:t>2</a:t>
            </a:r>
            <a:r>
              <a:rPr sz="1200" spc="-15" dirty="0">
                <a:latin typeface="Times New Roman"/>
                <a:cs typeface="Times New Roman"/>
              </a:rPr>
              <a:t> </a:t>
            </a:r>
            <a:r>
              <a:rPr sz="1200" spc="-10" dirty="0">
                <a:latin typeface="Times New Roman"/>
                <a:cs typeface="Times New Roman"/>
              </a:rPr>
              <a:t>numbers</a:t>
            </a:r>
            <a:endParaRPr sz="1200">
              <a:latin typeface="Times New Roman"/>
              <a:cs typeface="Times New Roman"/>
            </a:endParaRPr>
          </a:p>
          <a:p>
            <a:pPr marL="240665" indent="-227965">
              <a:lnSpc>
                <a:spcPct val="100000"/>
              </a:lnSpc>
              <a:spcBef>
                <a:spcPts val="944"/>
              </a:spcBef>
              <a:buChar char="•"/>
              <a:tabLst>
                <a:tab pos="240665" algn="l"/>
              </a:tabLst>
            </a:pPr>
            <a:r>
              <a:rPr sz="1200" dirty="0">
                <a:latin typeface="Times New Roman"/>
                <a:cs typeface="Times New Roman"/>
              </a:rPr>
              <a:t>At</a:t>
            </a:r>
            <a:r>
              <a:rPr sz="1200" spc="-25" dirty="0">
                <a:latin typeface="Times New Roman"/>
                <a:cs typeface="Times New Roman"/>
              </a:rPr>
              <a:t> </a:t>
            </a:r>
            <a:r>
              <a:rPr sz="1200" dirty="0">
                <a:latin typeface="Times New Roman"/>
                <a:cs typeface="Times New Roman"/>
              </a:rPr>
              <a:t>least</a:t>
            </a:r>
            <a:r>
              <a:rPr sz="1200" spc="-25" dirty="0">
                <a:latin typeface="Times New Roman"/>
                <a:cs typeface="Times New Roman"/>
              </a:rPr>
              <a:t> </a:t>
            </a:r>
            <a:r>
              <a:rPr sz="1200" dirty="0">
                <a:latin typeface="Times New Roman"/>
                <a:cs typeface="Times New Roman"/>
              </a:rPr>
              <a:t>1</a:t>
            </a:r>
            <a:r>
              <a:rPr sz="1200" spc="-20" dirty="0">
                <a:latin typeface="Times New Roman"/>
                <a:cs typeface="Times New Roman"/>
              </a:rPr>
              <a:t> </a:t>
            </a:r>
            <a:r>
              <a:rPr sz="1200" dirty="0">
                <a:latin typeface="Times New Roman"/>
                <a:cs typeface="Times New Roman"/>
              </a:rPr>
              <a:t>uppercase</a:t>
            </a:r>
            <a:r>
              <a:rPr sz="1200" spc="-30" dirty="0">
                <a:latin typeface="Times New Roman"/>
                <a:cs typeface="Times New Roman"/>
              </a:rPr>
              <a:t> </a:t>
            </a:r>
            <a:r>
              <a:rPr sz="1200" spc="-10" dirty="0">
                <a:latin typeface="Times New Roman"/>
                <a:cs typeface="Times New Roman"/>
              </a:rPr>
              <a:t>letter</a:t>
            </a:r>
            <a:endParaRPr sz="1200">
              <a:latin typeface="Times New Roman"/>
              <a:cs typeface="Times New Roman"/>
            </a:endParaRPr>
          </a:p>
          <a:p>
            <a:pPr marL="240665" indent="-227965">
              <a:lnSpc>
                <a:spcPct val="100000"/>
              </a:lnSpc>
              <a:spcBef>
                <a:spcPts val="960"/>
              </a:spcBef>
              <a:buChar char="•"/>
              <a:tabLst>
                <a:tab pos="240665" algn="l"/>
              </a:tabLst>
            </a:pPr>
            <a:r>
              <a:rPr sz="1200" dirty="0">
                <a:latin typeface="Times New Roman"/>
                <a:cs typeface="Times New Roman"/>
              </a:rPr>
              <a:t>At</a:t>
            </a:r>
            <a:r>
              <a:rPr sz="1200" spc="-30" dirty="0">
                <a:latin typeface="Times New Roman"/>
                <a:cs typeface="Times New Roman"/>
              </a:rPr>
              <a:t> </a:t>
            </a:r>
            <a:r>
              <a:rPr sz="1200" dirty="0">
                <a:latin typeface="Times New Roman"/>
                <a:cs typeface="Times New Roman"/>
              </a:rPr>
              <a:t>least</a:t>
            </a:r>
            <a:r>
              <a:rPr sz="1200" spc="-25" dirty="0">
                <a:latin typeface="Times New Roman"/>
                <a:cs typeface="Times New Roman"/>
              </a:rPr>
              <a:t> </a:t>
            </a:r>
            <a:r>
              <a:rPr sz="1200" dirty="0">
                <a:latin typeface="Times New Roman"/>
                <a:cs typeface="Times New Roman"/>
              </a:rPr>
              <a:t>1</a:t>
            </a:r>
            <a:r>
              <a:rPr sz="1200" spc="-25" dirty="0">
                <a:latin typeface="Times New Roman"/>
                <a:cs typeface="Times New Roman"/>
              </a:rPr>
              <a:t> </a:t>
            </a:r>
            <a:r>
              <a:rPr sz="1200" dirty="0">
                <a:latin typeface="Times New Roman"/>
                <a:cs typeface="Times New Roman"/>
              </a:rPr>
              <a:t>lowercase</a:t>
            </a:r>
            <a:r>
              <a:rPr sz="1200" spc="-30" dirty="0">
                <a:latin typeface="Times New Roman"/>
                <a:cs typeface="Times New Roman"/>
              </a:rPr>
              <a:t> </a:t>
            </a:r>
            <a:r>
              <a:rPr sz="1200" spc="-10" dirty="0">
                <a:latin typeface="Times New Roman"/>
                <a:cs typeface="Times New Roman"/>
              </a:rPr>
              <a:t>letter</a:t>
            </a:r>
            <a:endParaRPr sz="1200">
              <a:latin typeface="Times New Roman"/>
              <a:cs typeface="Times New Roman"/>
            </a:endParaRPr>
          </a:p>
        </p:txBody>
      </p:sp>
      <p:sp>
        <p:nvSpPr>
          <p:cNvPr id="17" name="object 17"/>
          <p:cNvSpPr txBox="1"/>
          <p:nvPr/>
        </p:nvSpPr>
        <p:spPr>
          <a:xfrm>
            <a:off x="3246120" y="6856476"/>
            <a:ext cx="1138555" cy="175260"/>
          </a:xfrm>
          <a:prstGeom prst="rect">
            <a:avLst/>
          </a:prstGeom>
          <a:solidFill>
            <a:srgbClr val="FFFF00"/>
          </a:solidFill>
        </p:spPr>
        <p:txBody>
          <a:bodyPr vert="horz" wrap="square" lIns="0" tIns="0" rIns="0" bIns="0" rtlCol="0">
            <a:spAutoFit/>
          </a:bodyPr>
          <a:lstStyle/>
          <a:p>
            <a:pPr>
              <a:lnSpc>
                <a:spcPts val="1355"/>
              </a:lnSpc>
            </a:pPr>
            <a:r>
              <a:rPr sz="1200" dirty="0">
                <a:latin typeface="Times New Roman"/>
                <a:cs typeface="Times New Roman"/>
              </a:rPr>
              <a:t>Confirm</a:t>
            </a:r>
            <a:r>
              <a:rPr sz="1200" spc="-35" dirty="0">
                <a:latin typeface="Times New Roman"/>
                <a:cs typeface="Times New Roman"/>
              </a:rPr>
              <a:t> </a:t>
            </a:r>
            <a:r>
              <a:rPr sz="1200" spc="-10" dirty="0">
                <a:latin typeface="Times New Roman"/>
                <a:cs typeface="Times New Roman"/>
              </a:rPr>
              <a:t>Password</a:t>
            </a:r>
            <a:endParaRPr sz="1200">
              <a:latin typeface="Times New Roman"/>
              <a:cs typeface="Times New Roman"/>
            </a:endParaRPr>
          </a:p>
        </p:txBody>
      </p:sp>
      <p:sp>
        <p:nvSpPr>
          <p:cNvPr id="18" name="object 18"/>
          <p:cNvSpPr txBox="1"/>
          <p:nvPr/>
        </p:nvSpPr>
        <p:spPr>
          <a:xfrm>
            <a:off x="1130300" y="6833107"/>
            <a:ext cx="3622040" cy="208279"/>
          </a:xfrm>
          <a:prstGeom prst="rect">
            <a:avLst/>
          </a:prstGeom>
        </p:spPr>
        <p:txBody>
          <a:bodyPr vert="horz" wrap="square" lIns="0" tIns="12700" rIns="0" bIns="0" rtlCol="0">
            <a:spAutoFit/>
          </a:bodyPr>
          <a:lstStyle/>
          <a:p>
            <a:pPr marL="240665" indent="-227965">
              <a:lnSpc>
                <a:spcPct val="100000"/>
              </a:lnSpc>
              <a:spcBef>
                <a:spcPts val="100"/>
              </a:spcBef>
              <a:buSzPct val="83333"/>
              <a:buFont typeface="Arial"/>
              <a:buChar char="•"/>
              <a:tabLst>
                <a:tab pos="240665" algn="l"/>
                <a:tab pos="3291840" algn="l"/>
              </a:tabLst>
            </a:pPr>
            <a:r>
              <a:rPr sz="1200" spc="-10" dirty="0">
                <a:latin typeface="Times New Roman"/>
                <a:cs typeface="Times New Roman"/>
              </a:rPr>
              <a:t>Re-</a:t>
            </a:r>
            <a:r>
              <a:rPr sz="1200" dirty="0">
                <a:latin typeface="Times New Roman"/>
                <a:cs typeface="Times New Roman"/>
              </a:rPr>
              <a:t>enter</a:t>
            </a:r>
            <a:r>
              <a:rPr sz="1200" spc="-20" dirty="0">
                <a:latin typeface="Times New Roman"/>
                <a:cs typeface="Times New Roman"/>
              </a:rPr>
              <a:t> </a:t>
            </a:r>
            <a:r>
              <a:rPr sz="1200" dirty="0">
                <a:latin typeface="Times New Roman"/>
                <a:cs typeface="Times New Roman"/>
              </a:rPr>
              <a:t>your</a:t>
            </a:r>
            <a:r>
              <a:rPr sz="1200" spc="-20" dirty="0">
                <a:latin typeface="Times New Roman"/>
                <a:cs typeface="Times New Roman"/>
              </a:rPr>
              <a:t> </a:t>
            </a:r>
            <a:r>
              <a:rPr sz="1200" dirty="0">
                <a:latin typeface="Times New Roman"/>
                <a:cs typeface="Times New Roman"/>
              </a:rPr>
              <a:t>password</a:t>
            </a:r>
            <a:r>
              <a:rPr sz="1200" spc="-15" dirty="0">
                <a:latin typeface="Times New Roman"/>
                <a:cs typeface="Times New Roman"/>
              </a:rPr>
              <a:t> </a:t>
            </a:r>
            <a:r>
              <a:rPr sz="1200" dirty="0">
                <a:latin typeface="Times New Roman"/>
                <a:cs typeface="Times New Roman"/>
              </a:rPr>
              <a:t>in</a:t>
            </a:r>
            <a:r>
              <a:rPr sz="1200" spc="-15" dirty="0">
                <a:latin typeface="Times New Roman"/>
                <a:cs typeface="Times New Roman"/>
              </a:rPr>
              <a:t> </a:t>
            </a:r>
            <a:r>
              <a:rPr sz="1200" spc="-25" dirty="0">
                <a:latin typeface="Times New Roman"/>
                <a:cs typeface="Times New Roman"/>
              </a:rPr>
              <a:t>the</a:t>
            </a:r>
            <a:r>
              <a:rPr sz="1200" dirty="0">
                <a:latin typeface="Times New Roman"/>
                <a:cs typeface="Times New Roman"/>
              </a:rPr>
              <a:t>	</a:t>
            </a:r>
            <a:r>
              <a:rPr sz="1200" spc="-10" dirty="0">
                <a:latin typeface="Times New Roman"/>
                <a:cs typeface="Times New Roman"/>
              </a:rPr>
              <a:t>field.</a:t>
            </a:r>
            <a:endParaRPr sz="1200">
              <a:latin typeface="Times New Roman"/>
              <a:cs typeface="Times New Roman"/>
            </a:endParaRPr>
          </a:p>
        </p:txBody>
      </p:sp>
      <p:sp>
        <p:nvSpPr>
          <p:cNvPr id="19" name="object 19"/>
          <p:cNvSpPr txBox="1"/>
          <p:nvPr/>
        </p:nvSpPr>
        <p:spPr>
          <a:xfrm>
            <a:off x="1886711" y="7161276"/>
            <a:ext cx="1050925" cy="175260"/>
          </a:xfrm>
          <a:prstGeom prst="rect">
            <a:avLst/>
          </a:prstGeom>
          <a:solidFill>
            <a:srgbClr val="FFFF00"/>
          </a:solidFill>
        </p:spPr>
        <p:txBody>
          <a:bodyPr vert="horz" wrap="square" lIns="0" tIns="0" rIns="0" bIns="0" rtlCol="0">
            <a:spAutoFit/>
          </a:bodyPr>
          <a:lstStyle/>
          <a:p>
            <a:pPr>
              <a:lnSpc>
                <a:spcPts val="1355"/>
              </a:lnSpc>
            </a:pPr>
            <a:r>
              <a:rPr sz="1200" dirty="0">
                <a:latin typeface="Times New Roman"/>
                <a:cs typeface="Times New Roman"/>
              </a:rPr>
              <a:t>security</a:t>
            </a:r>
            <a:r>
              <a:rPr sz="1200" spc="-35" dirty="0">
                <a:latin typeface="Times New Roman"/>
                <a:cs typeface="Times New Roman"/>
              </a:rPr>
              <a:t> </a:t>
            </a:r>
            <a:r>
              <a:rPr sz="1200" spc="-10" dirty="0">
                <a:latin typeface="Times New Roman"/>
                <a:cs typeface="Times New Roman"/>
              </a:rPr>
              <a:t>question</a:t>
            </a:r>
            <a:endParaRPr sz="1200">
              <a:latin typeface="Times New Roman"/>
              <a:cs typeface="Times New Roman"/>
            </a:endParaRPr>
          </a:p>
        </p:txBody>
      </p:sp>
      <p:sp>
        <p:nvSpPr>
          <p:cNvPr id="20" name="object 20"/>
          <p:cNvSpPr txBox="1"/>
          <p:nvPr/>
        </p:nvSpPr>
        <p:spPr>
          <a:xfrm>
            <a:off x="1130300" y="7137907"/>
            <a:ext cx="5715000" cy="208279"/>
          </a:xfrm>
          <a:prstGeom prst="rect">
            <a:avLst/>
          </a:prstGeom>
        </p:spPr>
        <p:txBody>
          <a:bodyPr vert="horz" wrap="square" lIns="0" tIns="12700" rIns="0" bIns="0" rtlCol="0">
            <a:spAutoFit/>
          </a:bodyPr>
          <a:lstStyle/>
          <a:p>
            <a:pPr marL="240665" indent="-227965">
              <a:lnSpc>
                <a:spcPct val="100000"/>
              </a:lnSpc>
              <a:spcBef>
                <a:spcPts val="100"/>
              </a:spcBef>
              <a:buSzPct val="83333"/>
              <a:buFont typeface="Arial"/>
              <a:buChar char="•"/>
              <a:tabLst>
                <a:tab pos="240665" algn="l"/>
                <a:tab pos="1831975" algn="l"/>
              </a:tabLst>
            </a:pPr>
            <a:r>
              <a:rPr sz="1200" dirty="0">
                <a:latin typeface="Times New Roman"/>
                <a:cs typeface="Times New Roman"/>
              </a:rPr>
              <a:t>Select</a:t>
            </a:r>
            <a:r>
              <a:rPr sz="1200" spc="-50" dirty="0">
                <a:latin typeface="Times New Roman"/>
                <a:cs typeface="Times New Roman"/>
              </a:rPr>
              <a:t> a</a:t>
            </a:r>
            <a:r>
              <a:rPr sz="1200" dirty="0">
                <a:latin typeface="Times New Roman"/>
                <a:cs typeface="Times New Roman"/>
              </a:rPr>
              <a:t>	and</a:t>
            </a:r>
            <a:r>
              <a:rPr sz="1200" spc="-25" dirty="0">
                <a:latin typeface="Times New Roman"/>
                <a:cs typeface="Times New Roman"/>
              </a:rPr>
              <a:t> </a:t>
            </a:r>
            <a:r>
              <a:rPr sz="1200" dirty="0">
                <a:latin typeface="Times New Roman"/>
                <a:cs typeface="Times New Roman"/>
              </a:rPr>
              <a:t>provide</a:t>
            </a:r>
            <a:r>
              <a:rPr sz="1200" spc="-25" dirty="0">
                <a:latin typeface="Times New Roman"/>
                <a:cs typeface="Times New Roman"/>
              </a:rPr>
              <a:t> </a:t>
            </a:r>
            <a:r>
              <a:rPr sz="1200" dirty="0">
                <a:latin typeface="Times New Roman"/>
                <a:cs typeface="Times New Roman"/>
              </a:rPr>
              <a:t>a</a:t>
            </a:r>
            <a:r>
              <a:rPr sz="1200" spc="-15" dirty="0">
                <a:latin typeface="Times New Roman"/>
                <a:cs typeface="Times New Roman"/>
              </a:rPr>
              <a:t> </a:t>
            </a:r>
            <a:r>
              <a:rPr sz="1200" dirty="0">
                <a:latin typeface="Times New Roman"/>
                <a:cs typeface="Times New Roman"/>
              </a:rPr>
              <a:t>response</a:t>
            </a:r>
            <a:r>
              <a:rPr sz="1200" spc="-30" dirty="0">
                <a:latin typeface="Times New Roman"/>
                <a:cs typeface="Times New Roman"/>
              </a:rPr>
              <a:t> </a:t>
            </a:r>
            <a:r>
              <a:rPr sz="1200" dirty="0">
                <a:latin typeface="Times New Roman"/>
                <a:cs typeface="Times New Roman"/>
              </a:rPr>
              <a:t>that</a:t>
            </a:r>
            <a:r>
              <a:rPr sz="1200" spc="-20" dirty="0">
                <a:latin typeface="Times New Roman"/>
                <a:cs typeface="Times New Roman"/>
              </a:rPr>
              <a:t> </a:t>
            </a:r>
            <a:r>
              <a:rPr sz="1200" dirty="0">
                <a:latin typeface="Times New Roman"/>
                <a:cs typeface="Times New Roman"/>
              </a:rPr>
              <a:t>will</a:t>
            </a:r>
            <a:r>
              <a:rPr sz="1200" spc="-20" dirty="0">
                <a:latin typeface="Times New Roman"/>
                <a:cs typeface="Times New Roman"/>
              </a:rPr>
              <a:t> </a:t>
            </a:r>
            <a:r>
              <a:rPr sz="1200" dirty="0">
                <a:latin typeface="Times New Roman"/>
                <a:cs typeface="Times New Roman"/>
              </a:rPr>
              <a:t>be</a:t>
            </a:r>
            <a:r>
              <a:rPr sz="1200" spc="-30" dirty="0">
                <a:latin typeface="Times New Roman"/>
                <a:cs typeface="Times New Roman"/>
              </a:rPr>
              <a:t> </a:t>
            </a:r>
            <a:r>
              <a:rPr sz="1200" dirty="0">
                <a:latin typeface="Times New Roman"/>
                <a:cs typeface="Times New Roman"/>
              </a:rPr>
              <a:t>used</a:t>
            </a:r>
            <a:r>
              <a:rPr sz="1200" spc="-20" dirty="0">
                <a:latin typeface="Times New Roman"/>
                <a:cs typeface="Times New Roman"/>
              </a:rPr>
              <a:t> </a:t>
            </a:r>
            <a:r>
              <a:rPr sz="1200" dirty="0">
                <a:latin typeface="Times New Roman"/>
                <a:cs typeface="Times New Roman"/>
              </a:rPr>
              <a:t>for</a:t>
            </a:r>
            <a:r>
              <a:rPr sz="1200" spc="-25" dirty="0">
                <a:latin typeface="Times New Roman"/>
                <a:cs typeface="Times New Roman"/>
              </a:rPr>
              <a:t> </a:t>
            </a:r>
            <a:r>
              <a:rPr sz="1200" dirty="0">
                <a:latin typeface="Times New Roman"/>
                <a:cs typeface="Times New Roman"/>
              </a:rPr>
              <a:t>password</a:t>
            </a:r>
            <a:r>
              <a:rPr sz="1200" spc="-20" dirty="0">
                <a:latin typeface="Times New Roman"/>
                <a:cs typeface="Times New Roman"/>
              </a:rPr>
              <a:t> </a:t>
            </a:r>
            <a:r>
              <a:rPr sz="1200" spc="-10" dirty="0">
                <a:latin typeface="Times New Roman"/>
                <a:cs typeface="Times New Roman"/>
              </a:rPr>
              <a:t>recovery.</a:t>
            </a:r>
            <a:endParaRPr sz="1200">
              <a:latin typeface="Times New Roman"/>
              <a:cs typeface="Times New Roman"/>
            </a:endParaRPr>
          </a:p>
        </p:txBody>
      </p:sp>
      <p:sp>
        <p:nvSpPr>
          <p:cNvPr id="21" name="object 21"/>
          <p:cNvSpPr txBox="1"/>
          <p:nvPr/>
        </p:nvSpPr>
        <p:spPr>
          <a:xfrm>
            <a:off x="1130300" y="7442707"/>
            <a:ext cx="3788410" cy="208279"/>
          </a:xfrm>
          <a:prstGeom prst="rect">
            <a:avLst/>
          </a:prstGeom>
        </p:spPr>
        <p:txBody>
          <a:bodyPr vert="horz" wrap="square" lIns="0" tIns="12700" rIns="0" bIns="0" rtlCol="0">
            <a:spAutoFit/>
          </a:bodyPr>
          <a:lstStyle/>
          <a:p>
            <a:pPr marL="240665" indent="-227965">
              <a:lnSpc>
                <a:spcPct val="100000"/>
              </a:lnSpc>
              <a:spcBef>
                <a:spcPts val="100"/>
              </a:spcBef>
              <a:buSzPct val="83333"/>
              <a:buFont typeface="Arial"/>
              <a:buChar char="•"/>
              <a:tabLst>
                <a:tab pos="240665" algn="l"/>
              </a:tabLst>
            </a:pPr>
            <a:r>
              <a:rPr sz="1200" dirty="0">
                <a:latin typeface="Times New Roman"/>
                <a:cs typeface="Times New Roman"/>
              </a:rPr>
              <a:t>Click</a:t>
            </a:r>
            <a:r>
              <a:rPr sz="1200" spc="-30" dirty="0">
                <a:latin typeface="Times New Roman"/>
                <a:cs typeface="Times New Roman"/>
              </a:rPr>
              <a:t> </a:t>
            </a:r>
            <a:r>
              <a:rPr sz="1200" b="1" dirty="0">
                <a:latin typeface="Times New Roman"/>
                <a:cs typeface="Times New Roman"/>
              </a:rPr>
              <a:t>Submit</a:t>
            </a:r>
            <a:r>
              <a:rPr sz="1200" b="1" spc="-35"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dirty="0">
                <a:latin typeface="Times New Roman"/>
                <a:cs typeface="Times New Roman"/>
              </a:rPr>
              <a:t>proceed.</a:t>
            </a:r>
            <a:r>
              <a:rPr sz="1200" spc="-30" dirty="0">
                <a:latin typeface="Times New Roman"/>
                <a:cs typeface="Times New Roman"/>
              </a:rPr>
              <a:t> </a:t>
            </a:r>
            <a:r>
              <a:rPr sz="1200" b="1" dirty="0">
                <a:latin typeface="Times New Roman"/>
                <a:cs typeface="Times New Roman"/>
              </a:rPr>
              <a:t>Refer</a:t>
            </a:r>
            <a:r>
              <a:rPr sz="1200" b="1" spc="-45" dirty="0">
                <a:latin typeface="Times New Roman"/>
                <a:cs typeface="Times New Roman"/>
              </a:rPr>
              <a:t> </a:t>
            </a:r>
            <a:r>
              <a:rPr sz="1200" b="1" dirty="0">
                <a:latin typeface="Times New Roman"/>
                <a:cs typeface="Times New Roman"/>
              </a:rPr>
              <a:t>to</a:t>
            </a:r>
            <a:r>
              <a:rPr sz="1200" b="1" spc="-25" dirty="0">
                <a:latin typeface="Times New Roman"/>
                <a:cs typeface="Times New Roman"/>
              </a:rPr>
              <a:t> </a:t>
            </a:r>
            <a:r>
              <a:rPr sz="1200" b="1" dirty="0">
                <a:latin typeface="Times New Roman"/>
                <a:cs typeface="Times New Roman"/>
              </a:rPr>
              <a:t>the</a:t>
            </a:r>
            <a:r>
              <a:rPr sz="1200" b="1" spc="-30" dirty="0">
                <a:latin typeface="Times New Roman"/>
                <a:cs typeface="Times New Roman"/>
              </a:rPr>
              <a:t> </a:t>
            </a:r>
            <a:r>
              <a:rPr sz="1200" b="1" dirty="0">
                <a:latin typeface="Times New Roman"/>
                <a:cs typeface="Times New Roman"/>
              </a:rPr>
              <a:t>screenshot</a:t>
            </a:r>
            <a:r>
              <a:rPr sz="1200" b="1" spc="-25" dirty="0">
                <a:latin typeface="Times New Roman"/>
                <a:cs typeface="Times New Roman"/>
              </a:rPr>
              <a:t> </a:t>
            </a:r>
            <a:r>
              <a:rPr sz="1200" b="1" spc="-10" dirty="0">
                <a:latin typeface="Times New Roman"/>
                <a:cs typeface="Times New Roman"/>
              </a:rPr>
              <a:t>below.</a:t>
            </a:r>
            <a:endParaRPr sz="1200">
              <a:latin typeface="Times New Roman"/>
              <a:cs typeface="Times New Roman"/>
            </a:endParaRPr>
          </a:p>
        </p:txBody>
      </p:sp>
      <p:grpSp>
        <p:nvGrpSpPr>
          <p:cNvPr id="22" name="object 22"/>
          <p:cNvGrpSpPr/>
          <p:nvPr/>
        </p:nvGrpSpPr>
        <p:grpSpPr>
          <a:xfrm>
            <a:off x="913295" y="1225334"/>
            <a:ext cx="3742054" cy="2062480"/>
            <a:chOff x="913295" y="1225334"/>
            <a:chExt cx="3742054" cy="2062480"/>
          </a:xfrm>
        </p:grpSpPr>
        <p:pic>
          <p:nvPicPr>
            <p:cNvPr id="23" name="object 23"/>
            <p:cNvPicPr/>
            <p:nvPr/>
          </p:nvPicPr>
          <p:blipFill>
            <a:blip r:embed="rId2" cstate="print"/>
            <a:stretch>
              <a:fillRect/>
            </a:stretch>
          </p:blipFill>
          <p:spPr>
            <a:xfrm>
              <a:off x="926737" y="1230190"/>
              <a:ext cx="3723036" cy="2038990"/>
            </a:xfrm>
            <a:prstGeom prst="rect">
              <a:avLst/>
            </a:prstGeom>
          </p:spPr>
        </p:pic>
        <p:sp>
          <p:nvSpPr>
            <p:cNvPr id="24" name="object 24"/>
            <p:cNvSpPr/>
            <p:nvPr/>
          </p:nvSpPr>
          <p:spPr>
            <a:xfrm>
              <a:off x="916470" y="1228509"/>
              <a:ext cx="3735704" cy="2056130"/>
            </a:xfrm>
            <a:custGeom>
              <a:avLst/>
              <a:gdLst/>
              <a:ahLst/>
              <a:cxnLst/>
              <a:rect l="l" t="t" r="r" b="b"/>
              <a:pathLst>
                <a:path w="3735704" h="2056129">
                  <a:moveTo>
                    <a:pt x="0" y="2055736"/>
                  </a:moveTo>
                  <a:lnTo>
                    <a:pt x="3735374" y="2055736"/>
                  </a:lnTo>
                  <a:lnTo>
                    <a:pt x="3735374" y="0"/>
                  </a:lnTo>
                  <a:lnTo>
                    <a:pt x="0" y="0"/>
                  </a:lnTo>
                  <a:lnTo>
                    <a:pt x="0" y="2055736"/>
                  </a:lnTo>
                  <a:close/>
                </a:path>
              </a:pathLst>
            </a:custGeom>
            <a:ln w="6350">
              <a:solidFill>
                <a:srgbClr val="000000"/>
              </a:solidFill>
            </a:ln>
          </p:spPr>
          <p:txBody>
            <a:bodyPr wrap="square" lIns="0" tIns="0" rIns="0" bIns="0" rtlCol="0"/>
            <a:lstStyle/>
            <a:p>
              <a:endParaRPr/>
            </a:p>
          </p:txBody>
        </p:sp>
        <p:sp>
          <p:nvSpPr>
            <p:cNvPr id="25" name="object 25"/>
            <p:cNvSpPr/>
            <p:nvPr/>
          </p:nvSpPr>
          <p:spPr>
            <a:xfrm>
              <a:off x="1806225" y="3127381"/>
              <a:ext cx="399415" cy="116839"/>
            </a:xfrm>
            <a:custGeom>
              <a:avLst/>
              <a:gdLst/>
              <a:ahLst/>
              <a:cxnLst/>
              <a:rect l="l" t="t" r="r" b="b"/>
              <a:pathLst>
                <a:path w="399414" h="116839">
                  <a:moveTo>
                    <a:pt x="71335" y="0"/>
                  </a:moveTo>
                  <a:lnTo>
                    <a:pt x="0" y="58178"/>
                  </a:lnTo>
                  <a:lnTo>
                    <a:pt x="71335" y="116281"/>
                  </a:lnTo>
                  <a:lnTo>
                    <a:pt x="71335" y="98679"/>
                  </a:lnTo>
                  <a:lnTo>
                    <a:pt x="398818" y="98679"/>
                  </a:lnTo>
                  <a:lnTo>
                    <a:pt x="398818" y="17589"/>
                  </a:lnTo>
                  <a:lnTo>
                    <a:pt x="71335" y="17589"/>
                  </a:lnTo>
                  <a:lnTo>
                    <a:pt x="71335" y="0"/>
                  </a:lnTo>
                  <a:close/>
                </a:path>
              </a:pathLst>
            </a:custGeom>
            <a:solidFill>
              <a:srgbClr val="FF0000"/>
            </a:solidFill>
          </p:spPr>
          <p:txBody>
            <a:bodyPr wrap="square" lIns="0" tIns="0" rIns="0" bIns="0" rtlCol="0"/>
            <a:lstStyle/>
            <a:p>
              <a:endParaRPr/>
            </a:p>
          </p:txBody>
        </p:sp>
        <p:sp>
          <p:nvSpPr>
            <p:cNvPr id="26" name="object 26"/>
            <p:cNvSpPr/>
            <p:nvPr/>
          </p:nvSpPr>
          <p:spPr>
            <a:xfrm>
              <a:off x="1806225" y="3127386"/>
              <a:ext cx="399415" cy="116839"/>
            </a:xfrm>
            <a:custGeom>
              <a:avLst/>
              <a:gdLst/>
              <a:ahLst/>
              <a:cxnLst/>
              <a:rect l="l" t="t" r="r" b="b"/>
              <a:pathLst>
                <a:path w="399414" h="116839">
                  <a:moveTo>
                    <a:pt x="398818" y="98678"/>
                  </a:moveTo>
                  <a:lnTo>
                    <a:pt x="71335" y="98678"/>
                  </a:lnTo>
                  <a:lnTo>
                    <a:pt x="71335" y="116268"/>
                  </a:lnTo>
                  <a:lnTo>
                    <a:pt x="0" y="58165"/>
                  </a:lnTo>
                  <a:lnTo>
                    <a:pt x="71335" y="0"/>
                  </a:lnTo>
                  <a:lnTo>
                    <a:pt x="71335" y="17589"/>
                  </a:lnTo>
                  <a:lnTo>
                    <a:pt x="398818" y="17589"/>
                  </a:lnTo>
                  <a:lnTo>
                    <a:pt x="398818" y="98678"/>
                  </a:lnTo>
                  <a:close/>
                </a:path>
              </a:pathLst>
            </a:custGeom>
            <a:ln w="6350">
              <a:solidFill>
                <a:srgbClr val="5B9BD3"/>
              </a:solidFill>
            </a:ln>
          </p:spPr>
          <p:txBody>
            <a:bodyPr wrap="square" lIns="0" tIns="0" rIns="0" bIns="0" rtlCol="0"/>
            <a:lstStyle/>
            <a:p>
              <a:endParaRPr/>
            </a:p>
          </p:txBody>
        </p:sp>
        <p:sp>
          <p:nvSpPr>
            <p:cNvPr id="27" name="object 27"/>
            <p:cNvSpPr/>
            <p:nvPr/>
          </p:nvSpPr>
          <p:spPr>
            <a:xfrm>
              <a:off x="1204061" y="3137522"/>
              <a:ext cx="584835" cy="85725"/>
            </a:xfrm>
            <a:custGeom>
              <a:avLst/>
              <a:gdLst/>
              <a:ahLst/>
              <a:cxnLst/>
              <a:rect l="l" t="t" r="r" b="b"/>
              <a:pathLst>
                <a:path w="584835" h="85725">
                  <a:moveTo>
                    <a:pt x="0" y="85712"/>
                  </a:moveTo>
                  <a:lnTo>
                    <a:pt x="584733" y="85712"/>
                  </a:lnTo>
                  <a:lnTo>
                    <a:pt x="584733" y="0"/>
                  </a:lnTo>
                  <a:lnTo>
                    <a:pt x="0" y="0"/>
                  </a:lnTo>
                  <a:lnTo>
                    <a:pt x="0" y="85712"/>
                  </a:lnTo>
                  <a:close/>
                </a:path>
              </a:pathLst>
            </a:custGeom>
            <a:ln w="19050">
              <a:solidFill>
                <a:srgbClr val="FF0000"/>
              </a:solidFill>
            </a:ln>
          </p:spPr>
          <p:txBody>
            <a:bodyPr wrap="square" lIns="0" tIns="0" rIns="0" bIns="0" rtlCol="0"/>
            <a:lstStyle/>
            <a:p>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3277616"/>
            <a:ext cx="5635625" cy="5588000"/>
          </a:xfrm>
          <a:prstGeom prst="rect">
            <a:avLst/>
          </a:prstGeom>
        </p:spPr>
        <p:txBody>
          <a:bodyPr vert="horz" wrap="square" lIns="0" tIns="12700" rIns="0" bIns="0" rtlCol="0">
            <a:spAutoFit/>
          </a:bodyPr>
          <a:lstStyle/>
          <a:p>
            <a:pPr marL="12700">
              <a:lnSpc>
                <a:spcPct val="100000"/>
              </a:lnSpc>
              <a:spcBef>
                <a:spcPts val="100"/>
              </a:spcBef>
            </a:pPr>
            <a:r>
              <a:rPr sz="1200" b="1" dirty="0">
                <a:latin typeface="Times New Roman"/>
                <a:cs typeface="Times New Roman"/>
              </a:rPr>
              <a:t>Marital</a:t>
            </a:r>
            <a:r>
              <a:rPr sz="1200" b="1" spc="-60" dirty="0">
                <a:latin typeface="Times New Roman"/>
                <a:cs typeface="Times New Roman"/>
              </a:rPr>
              <a:t> </a:t>
            </a:r>
            <a:r>
              <a:rPr sz="1200" b="1" spc="-10" dirty="0">
                <a:latin typeface="Times New Roman"/>
                <a:cs typeface="Times New Roman"/>
              </a:rPr>
              <a:t>Status</a:t>
            </a:r>
            <a:endParaRPr sz="1200" dirty="0">
              <a:latin typeface="Times New Roman"/>
              <a:cs typeface="Times New Roman"/>
            </a:endParaRPr>
          </a:p>
          <a:p>
            <a:pPr marL="12700" marR="431800" indent="456565">
              <a:lnSpc>
                <a:spcPct val="165800"/>
              </a:lnSpc>
              <a:spcBef>
                <a:spcPts val="10"/>
              </a:spcBef>
              <a:buFont typeface="Times New Roman"/>
              <a:buChar char="•"/>
              <a:tabLst>
                <a:tab pos="469265" algn="l"/>
              </a:tabLst>
            </a:pPr>
            <a:r>
              <a:rPr sz="1200" b="1" dirty="0">
                <a:latin typeface="Times New Roman"/>
                <a:cs typeface="Times New Roman"/>
              </a:rPr>
              <a:t>Are</a:t>
            </a:r>
            <a:r>
              <a:rPr sz="1200" b="1" spc="-30" dirty="0">
                <a:latin typeface="Times New Roman"/>
                <a:cs typeface="Times New Roman"/>
              </a:rPr>
              <a:t> </a:t>
            </a:r>
            <a:r>
              <a:rPr sz="1200" b="1" dirty="0">
                <a:latin typeface="Times New Roman"/>
                <a:cs typeface="Times New Roman"/>
              </a:rPr>
              <a:t>you</a:t>
            </a:r>
            <a:r>
              <a:rPr sz="1200" b="1" spc="-25" dirty="0">
                <a:latin typeface="Times New Roman"/>
                <a:cs typeface="Times New Roman"/>
              </a:rPr>
              <a:t> </a:t>
            </a:r>
            <a:r>
              <a:rPr sz="1200" b="1" dirty="0">
                <a:latin typeface="Times New Roman"/>
                <a:cs typeface="Times New Roman"/>
              </a:rPr>
              <a:t>married?</a:t>
            </a:r>
            <a:r>
              <a:rPr sz="1200" dirty="0">
                <a:latin typeface="Times New Roman"/>
                <a:cs typeface="Times New Roman"/>
              </a:rPr>
              <a:t>:</a:t>
            </a:r>
            <a:r>
              <a:rPr sz="1200" spc="-25" dirty="0">
                <a:latin typeface="Times New Roman"/>
                <a:cs typeface="Times New Roman"/>
              </a:rPr>
              <a:t> </a:t>
            </a:r>
            <a:r>
              <a:rPr sz="1200" dirty="0">
                <a:latin typeface="Times New Roman"/>
                <a:cs typeface="Times New Roman"/>
              </a:rPr>
              <a:t>Indicate</a:t>
            </a:r>
            <a:r>
              <a:rPr sz="1200" spc="-30" dirty="0">
                <a:latin typeface="Times New Roman"/>
                <a:cs typeface="Times New Roman"/>
              </a:rPr>
              <a:t> </a:t>
            </a:r>
            <a:r>
              <a:rPr sz="1200" dirty="0">
                <a:latin typeface="Times New Roman"/>
                <a:cs typeface="Times New Roman"/>
              </a:rPr>
              <a:t>whether</a:t>
            </a:r>
            <a:r>
              <a:rPr sz="1200" spc="-30" dirty="0">
                <a:latin typeface="Times New Roman"/>
                <a:cs typeface="Times New Roman"/>
              </a:rPr>
              <a:t> </a:t>
            </a:r>
            <a:r>
              <a:rPr sz="1200" dirty="0">
                <a:latin typeface="Times New Roman"/>
                <a:cs typeface="Times New Roman"/>
              </a:rPr>
              <a:t>you</a:t>
            </a:r>
            <a:r>
              <a:rPr sz="1200" spc="-25" dirty="0">
                <a:latin typeface="Times New Roman"/>
                <a:cs typeface="Times New Roman"/>
              </a:rPr>
              <a:t> </a:t>
            </a:r>
            <a:r>
              <a:rPr sz="1200" dirty="0">
                <a:latin typeface="Times New Roman"/>
                <a:cs typeface="Times New Roman"/>
              </a:rPr>
              <a:t>are</a:t>
            </a:r>
            <a:r>
              <a:rPr sz="1200" spc="-30" dirty="0">
                <a:latin typeface="Times New Roman"/>
                <a:cs typeface="Times New Roman"/>
              </a:rPr>
              <a:t> </a:t>
            </a:r>
            <a:r>
              <a:rPr sz="1200" dirty="0">
                <a:latin typeface="Times New Roman"/>
                <a:cs typeface="Times New Roman"/>
              </a:rPr>
              <a:t>married</a:t>
            </a:r>
            <a:r>
              <a:rPr sz="1200" spc="-25" dirty="0">
                <a:latin typeface="Times New Roman"/>
                <a:cs typeface="Times New Roman"/>
              </a:rPr>
              <a:t> </a:t>
            </a:r>
            <a:r>
              <a:rPr sz="1200" dirty="0">
                <a:latin typeface="Times New Roman"/>
                <a:cs typeface="Times New Roman"/>
              </a:rPr>
              <a:t>by</a:t>
            </a:r>
            <a:r>
              <a:rPr sz="1200" spc="-25" dirty="0">
                <a:latin typeface="Times New Roman"/>
                <a:cs typeface="Times New Roman"/>
              </a:rPr>
              <a:t> </a:t>
            </a:r>
            <a:r>
              <a:rPr sz="1200" dirty="0">
                <a:latin typeface="Times New Roman"/>
                <a:cs typeface="Times New Roman"/>
              </a:rPr>
              <a:t>selecting</a:t>
            </a:r>
            <a:r>
              <a:rPr sz="1200" spc="-25" dirty="0">
                <a:latin typeface="Times New Roman"/>
                <a:cs typeface="Times New Roman"/>
              </a:rPr>
              <a:t> </a:t>
            </a:r>
            <a:r>
              <a:rPr sz="1200" b="1" spc="-45" dirty="0">
                <a:latin typeface="Times New Roman"/>
                <a:cs typeface="Times New Roman"/>
              </a:rPr>
              <a:t>Yes</a:t>
            </a:r>
            <a:r>
              <a:rPr sz="1200" b="1" spc="-30" dirty="0">
                <a:latin typeface="Times New Roman"/>
                <a:cs typeface="Times New Roman"/>
              </a:rPr>
              <a:t> </a:t>
            </a:r>
            <a:r>
              <a:rPr sz="1200" dirty="0">
                <a:latin typeface="Times New Roman"/>
                <a:cs typeface="Times New Roman"/>
              </a:rPr>
              <a:t>or</a:t>
            </a:r>
            <a:r>
              <a:rPr sz="1200" spc="-20" dirty="0">
                <a:latin typeface="Times New Roman"/>
                <a:cs typeface="Times New Roman"/>
              </a:rPr>
              <a:t> </a:t>
            </a:r>
            <a:r>
              <a:rPr sz="1200" b="1" spc="-25" dirty="0">
                <a:latin typeface="Times New Roman"/>
                <a:cs typeface="Times New Roman"/>
              </a:rPr>
              <a:t>No</a:t>
            </a:r>
            <a:r>
              <a:rPr sz="1200" spc="-25" dirty="0">
                <a:latin typeface="Times New Roman"/>
                <a:cs typeface="Times New Roman"/>
              </a:rPr>
              <a:t>. </a:t>
            </a:r>
            <a:r>
              <a:rPr sz="1200" b="1" dirty="0">
                <a:latin typeface="Times New Roman"/>
                <a:cs typeface="Times New Roman"/>
              </a:rPr>
              <a:t>Spouse</a:t>
            </a:r>
            <a:r>
              <a:rPr sz="1200" b="1" spc="-20" dirty="0">
                <a:latin typeface="Times New Roman"/>
                <a:cs typeface="Times New Roman"/>
              </a:rPr>
              <a:t> </a:t>
            </a:r>
            <a:r>
              <a:rPr sz="1200" b="1" spc="-10" dirty="0">
                <a:latin typeface="Times New Roman"/>
                <a:cs typeface="Times New Roman"/>
              </a:rPr>
              <a:t>Information</a:t>
            </a:r>
            <a:endParaRPr sz="1200" dirty="0">
              <a:latin typeface="Times New Roman"/>
              <a:cs typeface="Times New Roman"/>
            </a:endParaRPr>
          </a:p>
          <a:p>
            <a:pPr marL="469900" marR="8890" indent="-228600">
              <a:lnSpc>
                <a:spcPct val="110800"/>
              </a:lnSpc>
              <a:spcBef>
                <a:spcPts val="805"/>
              </a:spcBef>
              <a:buFont typeface="Times New Roman"/>
              <a:buChar char="•"/>
              <a:tabLst>
                <a:tab pos="469900" algn="l"/>
              </a:tabLst>
            </a:pPr>
            <a:r>
              <a:rPr sz="1200" b="1" dirty="0">
                <a:latin typeface="Times New Roman"/>
                <a:cs typeface="Times New Roman"/>
              </a:rPr>
              <a:t>Is</a:t>
            </a:r>
            <a:r>
              <a:rPr sz="1200" b="1" spc="-25" dirty="0">
                <a:latin typeface="Times New Roman"/>
                <a:cs typeface="Times New Roman"/>
              </a:rPr>
              <a:t> </a:t>
            </a:r>
            <a:r>
              <a:rPr sz="1200" b="1" dirty="0">
                <a:latin typeface="Times New Roman"/>
                <a:cs typeface="Times New Roman"/>
              </a:rPr>
              <a:t>your</a:t>
            </a:r>
            <a:r>
              <a:rPr sz="1200" b="1" spc="-40" dirty="0">
                <a:latin typeface="Times New Roman"/>
                <a:cs typeface="Times New Roman"/>
              </a:rPr>
              <a:t> </a:t>
            </a:r>
            <a:r>
              <a:rPr sz="1200" b="1" dirty="0">
                <a:latin typeface="Times New Roman"/>
                <a:cs typeface="Times New Roman"/>
              </a:rPr>
              <a:t>spouse</a:t>
            </a:r>
            <a:r>
              <a:rPr sz="1200" b="1" spc="-25" dirty="0">
                <a:latin typeface="Times New Roman"/>
                <a:cs typeface="Times New Roman"/>
              </a:rPr>
              <a:t> </a:t>
            </a:r>
            <a:r>
              <a:rPr sz="1200" b="1" dirty="0">
                <a:latin typeface="Times New Roman"/>
                <a:cs typeface="Times New Roman"/>
              </a:rPr>
              <a:t>Military?</a:t>
            </a:r>
            <a:r>
              <a:rPr sz="1200" dirty="0">
                <a:latin typeface="Times New Roman"/>
                <a:cs typeface="Times New Roman"/>
              </a:rPr>
              <a:t>:</a:t>
            </a:r>
            <a:r>
              <a:rPr sz="1200" spc="-25" dirty="0">
                <a:latin typeface="Times New Roman"/>
                <a:cs typeface="Times New Roman"/>
              </a:rPr>
              <a:t> </a:t>
            </a:r>
            <a:r>
              <a:rPr sz="1200" dirty="0">
                <a:latin typeface="Times New Roman"/>
                <a:cs typeface="Times New Roman"/>
              </a:rPr>
              <a:t>If</a:t>
            </a:r>
            <a:r>
              <a:rPr sz="1200" spc="-25" dirty="0">
                <a:latin typeface="Times New Roman"/>
                <a:cs typeface="Times New Roman"/>
              </a:rPr>
              <a:t> </a:t>
            </a:r>
            <a:r>
              <a:rPr sz="1200" dirty="0">
                <a:latin typeface="Times New Roman"/>
                <a:cs typeface="Times New Roman"/>
              </a:rPr>
              <a:t>you</a:t>
            </a:r>
            <a:r>
              <a:rPr sz="1200" spc="-20" dirty="0">
                <a:latin typeface="Times New Roman"/>
                <a:cs typeface="Times New Roman"/>
              </a:rPr>
              <a:t> </a:t>
            </a:r>
            <a:r>
              <a:rPr sz="1200" dirty="0">
                <a:latin typeface="Times New Roman"/>
                <a:cs typeface="Times New Roman"/>
              </a:rPr>
              <a:t>are</a:t>
            </a:r>
            <a:r>
              <a:rPr sz="1200" spc="-30" dirty="0">
                <a:latin typeface="Times New Roman"/>
                <a:cs typeface="Times New Roman"/>
              </a:rPr>
              <a:t> </a:t>
            </a:r>
            <a:r>
              <a:rPr sz="1200" dirty="0">
                <a:latin typeface="Times New Roman"/>
                <a:cs typeface="Times New Roman"/>
              </a:rPr>
              <a:t>married,</a:t>
            </a:r>
            <a:r>
              <a:rPr sz="1200" spc="-20" dirty="0">
                <a:latin typeface="Times New Roman"/>
                <a:cs typeface="Times New Roman"/>
              </a:rPr>
              <a:t> </a:t>
            </a:r>
            <a:r>
              <a:rPr sz="1200" dirty="0">
                <a:latin typeface="Times New Roman"/>
                <a:cs typeface="Times New Roman"/>
              </a:rPr>
              <a:t>indicate</a:t>
            </a:r>
            <a:r>
              <a:rPr sz="1200" spc="-25" dirty="0">
                <a:latin typeface="Times New Roman"/>
                <a:cs typeface="Times New Roman"/>
              </a:rPr>
              <a:t> </a:t>
            </a:r>
            <a:r>
              <a:rPr sz="1200" dirty="0">
                <a:latin typeface="Times New Roman"/>
                <a:cs typeface="Times New Roman"/>
              </a:rPr>
              <a:t>whether</a:t>
            </a:r>
            <a:r>
              <a:rPr sz="1200" spc="-30" dirty="0">
                <a:latin typeface="Times New Roman"/>
                <a:cs typeface="Times New Roman"/>
              </a:rPr>
              <a:t> </a:t>
            </a:r>
            <a:r>
              <a:rPr sz="1200" dirty="0">
                <a:latin typeface="Times New Roman"/>
                <a:cs typeface="Times New Roman"/>
              </a:rPr>
              <a:t>your</a:t>
            </a:r>
            <a:r>
              <a:rPr sz="1200" spc="-25" dirty="0">
                <a:latin typeface="Times New Roman"/>
                <a:cs typeface="Times New Roman"/>
              </a:rPr>
              <a:t> </a:t>
            </a:r>
            <a:r>
              <a:rPr sz="1200" dirty="0">
                <a:latin typeface="Times New Roman"/>
                <a:cs typeface="Times New Roman"/>
              </a:rPr>
              <a:t>spouse</a:t>
            </a:r>
            <a:r>
              <a:rPr sz="1200" spc="-25" dirty="0">
                <a:latin typeface="Times New Roman"/>
                <a:cs typeface="Times New Roman"/>
              </a:rPr>
              <a:t> </a:t>
            </a:r>
            <a:r>
              <a:rPr sz="1200" dirty="0">
                <a:latin typeface="Times New Roman"/>
                <a:cs typeface="Times New Roman"/>
              </a:rPr>
              <a:t>is</a:t>
            </a:r>
            <a:r>
              <a:rPr sz="1200" spc="-20" dirty="0">
                <a:latin typeface="Times New Roman"/>
                <a:cs typeface="Times New Roman"/>
              </a:rPr>
              <a:t> </a:t>
            </a:r>
            <a:r>
              <a:rPr sz="1200" dirty="0">
                <a:latin typeface="Times New Roman"/>
                <a:cs typeface="Times New Roman"/>
              </a:rPr>
              <a:t>in</a:t>
            </a:r>
            <a:r>
              <a:rPr sz="1200" spc="-25" dirty="0">
                <a:latin typeface="Times New Roman"/>
                <a:cs typeface="Times New Roman"/>
              </a:rPr>
              <a:t> the </a:t>
            </a:r>
            <a:r>
              <a:rPr sz="1200" dirty="0">
                <a:latin typeface="Times New Roman"/>
                <a:cs typeface="Times New Roman"/>
              </a:rPr>
              <a:t>military</a:t>
            </a:r>
            <a:r>
              <a:rPr sz="1200" spc="-30" dirty="0">
                <a:latin typeface="Times New Roman"/>
                <a:cs typeface="Times New Roman"/>
              </a:rPr>
              <a:t> </a:t>
            </a:r>
            <a:r>
              <a:rPr sz="1200" dirty="0">
                <a:latin typeface="Times New Roman"/>
                <a:cs typeface="Times New Roman"/>
              </a:rPr>
              <a:t>by</a:t>
            </a:r>
            <a:r>
              <a:rPr sz="1200" spc="-25" dirty="0">
                <a:latin typeface="Times New Roman"/>
                <a:cs typeface="Times New Roman"/>
              </a:rPr>
              <a:t> </a:t>
            </a:r>
            <a:r>
              <a:rPr sz="1200" dirty="0">
                <a:latin typeface="Times New Roman"/>
                <a:cs typeface="Times New Roman"/>
              </a:rPr>
              <a:t>selecting</a:t>
            </a:r>
            <a:r>
              <a:rPr sz="1200" spc="-30" dirty="0">
                <a:latin typeface="Times New Roman"/>
                <a:cs typeface="Times New Roman"/>
              </a:rPr>
              <a:t> </a:t>
            </a:r>
            <a:r>
              <a:rPr sz="1200" b="1" spc="-40" dirty="0">
                <a:latin typeface="Times New Roman"/>
                <a:cs typeface="Times New Roman"/>
              </a:rPr>
              <a:t>Yes</a:t>
            </a:r>
            <a:r>
              <a:rPr sz="1200" b="1" spc="-15" dirty="0">
                <a:latin typeface="Times New Roman"/>
                <a:cs typeface="Times New Roman"/>
              </a:rPr>
              <a:t> </a:t>
            </a:r>
            <a:r>
              <a:rPr sz="1200" dirty="0">
                <a:latin typeface="Times New Roman"/>
                <a:cs typeface="Times New Roman"/>
              </a:rPr>
              <a:t>or</a:t>
            </a:r>
            <a:r>
              <a:rPr sz="1200" spc="-35" dirty="0">
                <a:latin typeface="Times New Roman"/>
                <a:cs typeface="Times New Roman"/>
              </a:rPr>
              <a:t> </a:t>
            </a:r>
            <a:r>
              <a:rPr sz="1200" b="1" spc="-25" dirty="0">
                <a:latin typeface="Times New Roman"/>
                <a:cs typeface="Times New Roman"/>
              </a:rPr>
              <a:t>No</a:t>
            </a:r>
            <a:r>
              <a:rPr sz="1200" spc="-25" dirty="0">
                <a:latin typeface="Times New Roman"/>
                <a:cs typeface="Times New Roman"/>
              </a:rPr>
              <a:t>.</a:t>
            </a:r>
            <a:endParaRPr sz="1200" dirty="0">
              <a:latin typeface="Times New Roman"/>
              <a:cs typeface="Times New Roman"/>
            </a:endParaRPr>
          </a:p>
          <a:p>
            <a:pPr marL="469900" marR="97790" indent="-228600">
              <a:lnSpc>
                <a:spcPct val="111700"/>
              </a:lnSpc>
              <a:spcBef>
                <a:spcPts val="790"/>
              </a:spcBef>
              <a:buChar char="•"/>
              <a:tabLst>
                <a:tab pos="469900" algn="l"/>
              </a:tabLst>
            </a:pPr>
            <a:r>
              <a:rPr sz="1200" dirty="0">
                <a:latin typeface="Times New Roman"/>
                <a:cs typeface="Times New Roman"/>
              </a:rPr>
              <a:t>If</a:t>
            </a:r>
            <a:r>
              <a:rPr sz="1200" spc="-30" dirty="0">
                <a:latin typeface="Times New Roman"/>
                <a:cs typeface="Times New Roman"/>
              </a:rPr>
              <a:t> </a:t>
            </a:r>
            <a:r>
              <a:rPr sz="1200" dirty="0">
                <a:latin typeface="Times New Roman"/>
                <a:cs typeface="Times New Roman"/>
              </a:rPr>
              <a:t>your</a:t>
            </a:r>
            <a:r>
              <a:rPr sz="1200" spc="-25" dirty="0">
                <a:latin typeface="Times New Roman"/>
                <a:cs typeface="Times New Roman"/>
              </a:rPr>
              <a:t> </a:t>
            </a:r>
            <a:r>
              <a:rPr sz="1200" dirty="0">
                <a:latin typeface="Times New Roman"/>
                <a:cs typeface="Times New Roman"/>
              </a:rPr>
              <a:t>spouse</a:t>
            </a:r>
            <a:r>
              <a:rPr sz="1200" spc="-30" dirty="0">
                <a:latin typeface="Times New Roman"/>
                <a:cs typeface="Times New Roman"/>
              </a:rPr>
              <a:t> </a:t>
            </a:r>
            <a:r>
              <a:rPr sz="1200" dirty="0">
                <a:latin typeface="Times New Roman"/>
                <a:cs typeface="Times New Roman"/>
              </a:rPr>
              <a:t>is</a:t>
            </a:r>
            <a:r>
              <a:rPr sz="1200" spc="-20" dirty="0">
                <a:latin typeface="Times New Roman"/>
                <a:cs typeface="Times New Roman"/>
              </a:rPr>
              <a:t> </a:t>
            </a:r>
            <a:r>
              <a:rPr sz="1200" dirty="0">
                <a:latin typeface="Times New Roman"/>
                <a:cs typeface="Times New Roman"/>
              </a:rPr>
              <a:t>not</a:t>
            </a:r>
            <a:r>
              <a:rPr sz="1200" spc="-25" dirty="0">
                <a:latin typeface="Times New Roman"/>
                <a:cs typeface="Times New Roman"/>
              </a:rPr>
              <a:t> </a:t>
            </a:r>
            <a:r>
              <a:rPr sz="1200" dirty="0">
                <a:latin typeface="Times New Roman"/>
                <a:cs typeface="Times New Roman"/>
              </a:rPr>
              <a:t>dependent</a:t>
            </a:r>
            <a:r>
              <a:rPr sz="1200" spc="-20" dirty="0">
                <a:latin typeface="Times New Roman"/>
                <a:cs typeface="Times New Roman"/>
              </a:rPr>
              <a:t> </a:t>
            </a:r>
            <a:r>
              <a:rPr sz="1200" dirty="0">
                <a:latin typeface="Times New Roman"/>
                <a:cs typeface="Times New Roman"/>
              </a:rPr>
              <a:t>on</a:t>
            </a:r>
            <a:r>
              <a:rPr sz="1200" spc="-20" dirty="0">
                <a:latin typeface="Times New Roman"/>
                <a:cs typeface="Times New Roman"/>
              </a:rPr>
              <a:t> </a:t>
            </a:r>
            <a:r>
              <a:rPr sz="1200" dirty="0">
                <a:latin typeface="Times New Roman"/>
                <a:cs typeface="Times New Roman"/>
              </a:rPr>
              <a:t>you,</a:t>
            </a:r>
            <a:r>
              <a:rPr sz="1200" spc="-25" dirty="0">
                <a:latin typeface="Times New Roman"/>
                <a:cs typeface="Times New Roman"/>
              </a:rPr>
              <a:t> </a:t>
            </a:r>
            <a:r>
              <a:rPr sz="1200" dirty="0">
                <a:latin typeface="Times New Roman"/>
                <a:cs typeface="Times New Roman"/>
              </a:rPr>
              <a:t>select</a:t>
            </a:r>
            <a:r>
              <a:rPr sz="1200" spc="-20"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dirty="0">
                <a:latin typeface="Times New Roman"/>
                <a:cs typeface="Times New Roman"/>
              </a:rPr>
              <a:t>"ND</a:t>
            </a:r>
            <a:r>
              <a:rPr sz="1200" spc="-25" dirty="0">
                <a:latin typeface="Times New Roman"/>
                <a:cs typeface="Times New Roman"/>
              </a:rPr>
              <a:t> </a:t>
            </a:r>
            <a:r>
              <a:rPr sz="1200" dirty="0">
                <a:latin typeface="Times New Roman"/>
                <a:cs typeface="Times New Roman"/>
              </a:rPr>
              <a:t>Spouse"</a:t>
            </a:r>
            <a:r>
              <a:rPr sz="1200" spc="-25" dirty="0">
                <a:latin typeface="Times New Roman"/>
                <a:cs typeface="Times New Roman"/>
              </a:rPr>
              <a:t> </a:t>
            </a:r>
            <a:r>
              <a:rPr sz="1200" dirty="0">
                <a:latin typeface="Times New Roman"/>
                <a:cs typeface="Times New Roman"/>
              </a:rPr>
              <a:t>relationship</a:t>
            </a:r>
            <a:r>
              <a:rPr sz="1200" spc="-20" dirty="0">
                <a:latin typeface="Times New Roman"/>
                <a:cs typeface="Times New Roman"/>
              </a:rPr>
              <a:t> </a:t>
            </a:r>
            <a:r>
              <a:rPr sz="1200" spc="-10" dirty="0">
                <a:latin typeface="Times New Roman"/>
                <a:cs typeface="Times New Roman"/>
              </a:rPr>
              <a:t>option </a:t>
            </a:r>
            <a:r>
              <a:rPr sz="1200" dirty="0">
                <a:latin typeface="Times New Roman"/>
                <a:cs typeface="Times New Roman"/>
              </a:rPr>
              <a:t>for</a:t>
            </a:r>
            <a:r>
              <a:rPr sz="1200" spc="-50" dirty="0">
                <a:latin typeface="Times New Roman"/>
                <a:cs typeface="Times New Roman"/>
              </a:rPr>
              <a:t> </a:t>
            </a:r>
            <a:r>
              <a:rPr sz="1200" dirty="0">
                <a:latin typeface="Times New Roman"/>
                <a:cs typeface="Times New Roman"/>
              </a:rPr>
              <a:t>Nondependent</a:t>
            </a:r>
            <a:r>
              <a:rPr sz="1200" spc="-40" dirty="0">
                <a:latin typeface="Times New Roman"/>
                <a:cs typeface="Times New Roman"/>
              </a:rPr>
              <a:t> </a:t>
            </a:r>
            <a:r>
              <a:rPr sz="1200" spc="-10" dirty="0">
                <a:latin typeface="Times New Roman"/>
                <a:cs typeface="Times New Roman"/>
              </a:rPr>
              <a:t>Spouse.</a:t>
            </a:r>
            <a:endParaRPr sz="1200" dirty="0">
              <a:latin typeface="Times New Roman"/>
              <a:cs typeface="Times New Roman"/>
            </a:endParaRPr>
          </a:p>
          <a:p>
            <a:pPr marL="12700">
              <a:lnSpc>
                <a:spcPct val="100000"/>
              </a:lnSpc>
              <a:spcBef>
                <a:spcPts val="950"/>
              </a:spcBef>
            </a:pPr>
            <a:r>
              <a:rPr sz="1200" b="1" dirty="0">
                <a:latin typeface="Times New Roman"/>
                <a:cs typeface="Times New Roman"/>
              </a:rPr>
              <a:t>Provide</a:t>
            </a:r>
            <a:r>
              <a:rPr sz="1200" b="1" spc="-50" dirty="0">
                <a:latin typeface="Times New Roman"/>
                <a:cs typeface="Times New Roman"/>
              </a:rPr>
              <a:t> </a:t>
            </a:r>
            <a:r>
              <a:rPr sz="1200" b="1" dirty="0">
                <a:latin typeface="Times New Roman"/>
                <a:cs typeface="Times New Roman"/>
              </a:rPr>
              <a:t>Information</a:t>
            </a:r>
            <a:r>
              <a:rPr sz="1200" b="1" spc="-20" dirty="0">
                <a:latin typeface="Times New Roman"/>
                <a:cs typeface="Times New Roman"/>
              </a:rPr>
              <a:t> </a:t>
            </a:r>
            <a:r>
              <a:rPr sz="1200" b="1" spc="-10" dirty="0">
                <a:latin typeface="Times New Roman"/>
                <a:cs typeface="Times New Roman"/>
              </a:rPr>
              <a:t>for</a:t>
            </a:r>
            <a:r>
              <a:rPr sz="1200" b="1" spc="-90" dirty="0">
                <a:latin typeface="Times New Roman"/>
                <a:cs typeface="Times New Roman"/>
              </a:rPr>
              <a:t> </a:t>
            </a:r>
            <a:r>
              <a:rPr sz="1200" b="1" dirty="0">
                <a:latin typeface="Times New Roman"/>
                <a:cs typeface="Times New Roman"/>
              </a:rPr>
              <a:t>All</a:t>
            </a:r>
            <a:r>
              <a:rPr sz="1200" b="1" spc="-25" dirty="0">
                <a:latin typeface="Times New Roman"/>
                <a:cs typeface="Times New Roman"/>
              </a:rPr>
              <a:t> </a:t>
            </a:r>
            <a:r>
              <a:rPr sz="1200" b="1" spc="-10" dirty="0">
                <a:latin typeface="Times New Roman"/>
                <a:cs typeface="Times New Roman"/>
              </a:rPr>
              <a:t>Dependents</a:t>
            </a:r>
            <a:endParaRPr sz="1200" dirty="0">
              <a:latin typeface="Times New Roman"/>
              <a:cs typeface="Times New Roman"/>
            </a:endParaRPr>
          </a:p>
          <a:p>
            <a:pPr marL="469265" indent="-227965">
              <a:lnSpc>
                <a:spcPct val="100000"/>
              </a:lnSpc>
              <a:spcBef>
                <a:spcPts val="960"/>
              </a:spcBef>
              <a:buFont typeface="Times New Roman"/>
              <a:buChar char="•"/>
              <a:tabLst>
                <a:tab pos="469265" algn="l"/>
              </a:tabLst>
            </a:pPr>
            <a:r>
              <a:rPr sz="1200" b="1" dirty="0">
                <a:latin typeface="Times New Roman"/>
                <a:cs typeface="Times New Roman"/>
              </a:rPr>
              <a:t>Number</a:t>
            </a:r>
            <a:r>
              <a:rPr sz="1200" b="1" spc="-50" dirty="0">
                <a:latin typeface="Times New Roman"/>
                <a:cs typeface="Times New Roman"/>
              </a:rPr>
              <a:t> </a:t>
            </a:r>
            <a:r>
              <a:rPr sz="1200" b="1" dirty="0">
                <a:latin typeface="Times New Roman"/>
                <a:cs typeface="Times New Roman"/>
              </a:rPr>
              <a:t>of</a:t>
            </a:r>
            <a:r>
              <a:rPr sz="1200" b="1" spc="-30" dirty="0">
                <a:latin typeface="Times New Roman"/>
                <a:cs typeface="Times New Roman"/>
              </a:rPr>
              <a:t> </a:t>
            </a:r>
            <a:r>
              <a:rPr sz="1200" b="1" dirty="0">
                <a:latin typeface="Times New Roman"/>
                <a:cs typeface="Times New Roman"/>
              </a:rPr>
              <a:t>Dependents</a:t>
            </a:r>
            <a:r>
              <a:rPr sz="1200" dirty="0">
                <a:latin typeface="Times New Roman"/>
                <a:cs typeface="Times New Roman"/>
              </a:rPr>
              <a:t>:</a:t>
            </a:r>
            <a:r>
              <a:rPr sz="1200" spc="-20" dirty="0">
                <a:latin typeface="Times New Roman"/>
                <a:cs typeface="Times New Roman"/>
              </a:rPr>
              <a:t> </a:t>
            </a:r>
            <a:r>
              <a:rPr sz="1200" dirty="0">
                <a:latin typeface="Times New Roman"/>
                <a:cs typeface="Times New Roman"/>
              </a:rPr>
              <a:t>Enter</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number</a:t>
            </a:r>
            <a:r>
              <a:rPr sz="1200" spc="-25"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dependents</a:t>
            </a:r>
            <a:r>
              <a:rPr sz="1200" spc="-20" dirty="0">
                <a:latin typeface="Times New Roman"/>
                <a:cs typeface="Times New Roman"/>
              </a:rPr>
              <a:t> </a:t>
            </a:r>
            <a:r>
              <a:rPr sz="1200" dirty="0">
                <a:latin typeface="Times New Roman"/>
                <a:cs typeface="Times New Roman"/>
              </a:rPr>
              <a:t>you</a:t>
            </a:r>
            <a:r>
              <a:rPr sz="1200" spc="-20" dirty="0">
                <a:latin typeface="Times New Roman"/>
                <a:cs typeface="Times New Roman"/>
              </a:rPr>
              <a:t> </a:t>
            </a:r>
            <a:r>
              <a:rPr sz="1200" spc="-10" dirty="0">
                <a:latin typeface="Times New Roman"/>
                <a:cs typeface="Times New Roman"/>
              </a:rPr>
              <a:t>have.</a:t>
            </a:r>
            <a:endParaRPr sz="1200" dirty="0">
              <a:latin typeface="Times New Roman"/>
              <a:cs typeface="Times New Roman"/>
            </a:endParaRPr>
          </a:p>
          <a:p>
            <a:pPr marL="469265" indent="-227965">
              <a:lnSpc>
                <a:spcPct val="100000"/>
              </a:lnSpc>
              <a:spcBef>
                <a:spcPts val="960"/>
              </a:spcBef>
              <a:buChar char="•"/>
              <a:tabLst>
                <a:tab pos="469265" algn="l"/>
              </a:tabLst>
            </a:pPr>
            <a:r>
              <a:rPr sz="1200" dirty="0">
                <a:latin typeface="Times New Roman"/>
                <a:cs typeface="Times New Roman"/>
              </a:rPr>
              <a:t>For</a:t>
            </a:r>
            <a:r>
              <a:rPr sz="1200" spc="-35" dirty="0">
                <a:latin typeface="Times New Roman"/>
                <a:cs typeface="Times New Roman"/>
              </a:rPr>
              <a:t> </a:t>
            </a:r>
            <a:r>
              <a:rPr sz="1200" dirty="0">
                <a:latin typeface="Times New Roman"/>
                <a:cs typeface="Times New Roman"/>
              </a:rPr>
              <a:t>each</a:t>
            </a:r>
            <a:r>
              <a:rPr sz="1200" spc="-30" dirty="0">
                <a:latin typeface="Times New Roman"/>
                <a:cs typeface="Times New Roman"/>
              </a:rPr>
              <a:t> </a:t>
            </a:r>
            <a:r>
              <a:rPr sz="1200" dirty="0">
                <a:latin typeface="Times New Roman"/>
                <a:cs typeface="Times New Roman"/>
              </a:rPr>
              <a:t>dependent,</a:t>
            </a:r>
            <a:r>
              <a:rPr sz="1200" spc="-30" dirty="0">
                <a:latin typeface="Times New Roman"/>
                <a:cs typeface="Times New Roman"/>
              </a:rPr>
              <a:t> </a:t>
            </a:r>
            <a:r>
              <a:rPr sz="1200" dirty="0">
                <a:latin typeface="Times New Roman"/>
                <a:cs typeface="Times New Roman"/>
              </a:rPr>
              <a:t>provide</a:t>
            </a:r>
            <a:r>
              <a:rPr sz="1200" spc="-3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following</a:t>
            </a:r>
            <a:r>
              <a:rPr sz="1200" spc="-30" dirty="0">
                <a:latin typeface="Times New Roman"/>
                <a:cs typeface="Times New Roman"/>
              </a:rPr>
              <a:t> </a:t>
            </a:r>
            <a:r>
              <a:rPr sz="1200" spc="-10" dirty="0">
                <a:latin typeface="Times New Roman"/>
                <a:cs typeface="Times New Roman"/>
              </a:rPr>
              <a:t>information:</a:t>
            </a:r>
            <a:endParaRPr sz="1200" dirty="0">
              <a:latin typeface="Times New Roman"/>
              <a:cs typeface="Times New Roman"/>
            </a:endParaRPr>
          </a:p>
          <a:p>
            <a:pPr marL="1155065" lvl="1" indent="-227965">
              <a:lnSpc>
                <a:spcPct val="100000"/>
              </a:lnSpc>
              <a:spcBef>
                <a:spcPts val="960"/>
              </a:spcBef>
              <a:buSzPct val="83333"/>
              <a:buFont typeface="Wingdings"/>
              <a:buChar char=""/>
              <a:tabLst>
                <a:tab pos="1155065" algn="l"/>
              </a:tabLst>
            </a:pPr>
            <a:r>
              <a:rPr sz="1200" b="1" dirty="0">
                <a:latin typeface="Times New Roman"/>
                <a:cs typeface="Times New Roman"/>
              </a:rPr>
              <a:t>Family</a:t>
            </a:r>
            <a:r>
              <a:rPr sz="1200" b="1" spc="-40" dirty="0">
                <a:latin typeface="Times New Roman"/>
                <a:cs typeface="Times New Roman"/>
              </a:rPr>
              <a:t> </a:t>
            </a:r>
            <a:r>
              <a:rPr sz="1200" b="1" dirty="0">
                <a:latin typeface="Times New Roman"/>
                <a:cs typeface="Times New Roman"/>
              </a:rPr>
              <a:t>Relationship</a:t>
            </a:r>
            <a:r>
              <a:rPr sz="1200" dirty="0">
                <a:latin typeface="Times New Roman"/>
                <a:cs typeface="Times New Roman"/>
              </a:rPr>
              <a:t>:</a:t>
            </a:r>
            <a:r>
              <a:rPr sz="1200" spc="-45" dirty="0">
                <a:latin typeface="Times New Roman"/>
                <a:cs typeface="Times New Roman"/>
              </a:rPr>
              <a:t> </a:t>
            </a:r>
            <a:r>
              <a:rPr sz="1200" dirty="0">
                <a:latin typeface="Times New Roman"/>
                <a:cs typeface="Times New Roman"/>
              </a:rPr>
              <a:t>Select</a:t>
            </a:r>
            <a:r>
              <a:rPr sz="1200" spc="-35"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dirty="0">
                <a:latin typeface="Times New Roman"/>
                <a:cs typeface="Times New Roman"/>
              </a:rPr>
              <a:t>relationship</a:t>
            </a:r>
            <a:r>
              <a:rPr sz="1200" spc="-35" dirty="0">
                <a:latin typeface="Times New Roman"/>
                <a:cs typeface="Times New Roman"/>
              </a:rPr>
              <a:t> </a:t>
            </a:r>
            <a:r>
              <a:rPr sz="1200" dirty="0">
                <a:latin typeface="Times New Roman"/>
                <a:cs typeface="Times New Roman"/>
              </a:rPr>
              <a:t>(e.g.,</a:t>
            </a:r>
            <a:r>
              <a:rPr sz="1200" spc="-30" dirty="0">
                <a:latin typeface="Times New Roman"/>
                <a:cs typeface="Times New Roman"/>
              </a:rPr>
              <a:t> </a:t>
            </a:r>
            <a:r>
              <a:rPr sz="1200" dirty="0">
                <a:latin typeface="Times New Roman"/>
                <a:cs typeface="Times New Roman"/>
              </a:rPr>
              <a:t>Child,</a:t>
            </a:r>
            <a:r>
              <a:rPr sz="1200" spc="-35" dirty="0">
                <a:latin typeface="Times New Roman"/>
                <a:cs typeface="Times New Roman"/>
              </a:rPr>
              <a:t> </a:t>
            </a:r>
            <a:r>
              <a:rPr sz="1200" spc="-10" dirty="0">
                <a:latin typeface="Times New Roman"/>
                <a:cs typeface="Times New Roman"/>
              </a:rPr>
              <a:t>Spouse).</a:t>
            </a:r>
            <a:endParaRPr sz="1200" dirty="0">
              <a:latin typeface="Times New Roman"/>
              <a:cs typeface="Times New Roman"/>
            </a:endParaRPr>
          </a:p>
          <a:p>
            <a:pPr marL="1155065" lvl="1" indent="-227965">
              <a:lnSpc>
                <a:spcPct val="100000"/>
              </a:lnSpc>
              <a:spcBef>
                <a:spcPts val="960"/>
              </a:spcBef>
              <a:buSzPct val="83333"/>
              <a:buFont typeface="Wingdings"/>
              <a:buChar char=""/>
              <a:tabLst>
                <a:tab pos="1155065" algn="l"/>
              </a:tabLst>
            </a:pPr>
            <a:r>
              <a:rPr sz="1200" b="1" dirty="0">
                <a:latin typeface="Times New Roman"/>
                <a:cs typeface="Times New Roman"/>
              </a:rPr>
              <a:t>Name</a:t>
            </a:r>
            <a:r>
              <a:rPr sz="1200" dirty="0">
                <a:latin typeface="Times New Roman"/>
                <a:cs typeface="Times New Roman"/>
              </a:rPr>
              <a:t>:</a:t>
            </a:r>
            <a:r>
              <a:rPr sz="1200" spc="-25" dirty="0">
                <a:latin typeface="Times New Roman"/>
                <a:cs typeface="Times New Roman"/>
              </a:rPr>
              <a:t> </a:t>
            </a:r>
            <a:r>
              <a:rPr sz="1200" dirty="0">
                <a:latin typeface="Times New Roman"/>
                <a:cs typeface="Times New Roman"/>
              </a:rPr>
              <a:t>Enter</a:t>
            </a:r>
            <a:r>
              <a:rPr sz="1200" spc="-2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b="1" dirty="0">
                <a:latin typeface="Times New Roman"/>
                <a:cs typeface="Times New Roman"/>
              </a:rPr>
              <a:t>Last</a:t>
            </a:r>
            <a:r>
              <a:rPr sz="1200" b="1" spc="-20" dirty="0">
                <a:latin typeface="Times New Roman"/>
                <a:cs typeface="Times New Roman"/>
              </a:rPr>
              <a:t> </a:t>
            </a:r>
            <a:r>
              <a:rPr sz="1200" b="1" dirty="0">
                <a:latin typeface="Times New Roman"/>
                <a:cs typeface="Times New Roman"/>
              </a:rPr>
              <a:t>Name</a:t>
            </a:r>
            <a:r>
              <a:rPr sz="1200" dirty="0">
                <a:latin typeface="Times New Roman"/>
                <a:cs typeface="Times New Roman"/>
              </a:rPr>
              <a:t>,</a:t>
            </a:r>
            <a:r>
              <a:rPr sz="1200" spc="-20" dirty="0">
                <a:latin typeface="Times New Roman"/>
                <a:cs typeface="Times New Roman"/>
              </a:rPr>
              <a:t> </a:t>
            </a:r>
            <a:r>
              <a:rPr sz="1200" b="1" dirty="0">
                <a:latin typeface="Times New Roman"/>
                <a:cs typeface="Times New Roman"/>
              </a:rPr>
              <a:t>First</a:t>
            </a:r>
            <a:r>
              <a:rPr sz="1200" b="1" spc="-25" dirty="0">
                <a:latin typeface="Times New Roman"/>
                <a:cs typeface="Times New Roman"/>
              </a:rPr>
              <a:t> </a:t>
            </a:r>
            <a:r>
              <a:rPr sz="1200" b="1" dirty="0">
                <a:latin typeface="Times New Roman"/>
                <a:cs typeface="Times New Roman"/>
              </a:rPr>
              <a:t>Name</a:t>
            </a:r>
            <a:r>
              <a:rPr sz="1200" dirty="0">
                <a:latin typeface="Times New Roman"/>
                <a:cs typeface="Times New Roman"/>
              </a:rPr>
              <a:t>,</a:t>
            </a:r>
            <a:r>
              <a:rPr sz="1200" spc="-15" dirty="0">
                <a:latin typeface="Times New Roman"/>
                <a:cs typeface="Times New Roman"/>
              </a:rPr>
              <a:t> </a:t>
            </a:r>
            <a:r>
              <a:rPr sz="1200" dirty="0">
                <a:latin typeface="Times New Roman"/>
                <a:cs typeface="Times New Roman"/>
              </a:rPr>
              <a:t>and</a:t>
            </a:r>
            <a:r>
              <a:rPr sz="1200" spc="-25" dirty="0">
                <a:latin typeface="Times New Roman"/>
                <a:cs typeface="Times New Roman"/>
              </a:rPr>
              <a:t> </a:t>
            </a:r>
            <a:r>
              <a:rPr sz="1200" b="1" dirty="0">
                <a:latin typeface="Times New Roman"/>
                <a:cs typeface="Times New Roman"/>
              </a:rPr>
              <a:t>Middle</a:t>
            </a:r>
            <a:r>
              <a:rPr sz="1200" b="1" spc="-25" dirty="0">
                <a:latin typeface="Times New Roman"/>
                <a:cs typeface="Times New Roman"/>
              </a:rPr>
              <a:t> </a:t>
            </a:r>
            <a:r>
              <a:rPr sz="1200" b="1" spc="-10" dirty="0">
                <a:latin typeface="Times New Roman"/>
                <a:cs typeface="Times New Roman"/>
              </a:rPr>
              <a:t>Initial</a:t>
            </a:r>
            <a:r>
              <a:rPr sz="1200" spc="-10" dirty="0">
                <a:latin typeface="Times New Roman"/>
                <a:cs typeface="Times New Roman"/>
              </a:rPr>
              <a:t>.</a:t>
            </a:r>
            <a:endParaRPr sz="1200" dirty="0">
              <a:latin typeface="Times New Roman"/>
              <a:cs typeface="Times New Roman"/>
            </a:endParaRPr>
          </a:p>
          <a:p>
            <a:pPr marL="1155065" lvl="1" indent="-227965">
              <a:lnSpc>
                <a:spcPct val="100000"/>
              </a:lnSpc>
              <a:spcBef>
                <a:spcPts val="960"/>
              </a:spcBef>
              <a:buSzPct val="83333"/>
              <a:buFont typeface="Wingdings"/>
              <a:buChar char=""/>
              <a:tabLst>
                <a:tab pos="1155065" algn="l"/>
              </a:tabLst>
            </a:pPr>
            <a:r>
              <a:rPr sz="1200" b="1" dirty="0">
                <a:latin typeface="Times New Roman"/>
                <a:cs typeface="Times New Roman"/>
              </a:rPr>
              <a:t>Date</a:t>
            </a:r>
            <a:r>
              <a:rPr sz="1200" b="1" spc="-30" dirty="0">
                <a:latin typeface="Times New Roman"/>
                <a:cs typeface="Times New Roman"/>
              </a:rPr>
              <a:t> </a:t>
            </a:r>
            <a:r>
              <a:rPr sz="1200" b="1" dirty="0">
                <a:latin typeface="Times New Roman"/>
                <a:cs typeface="Times New Roman"/>
              </a:rPr>
              <a:t>of</a:t>
            </a:r>
            <a:r>
              <a:rPr sz="1200" b="1" spc="-25" dirty="0">
                <a:latin typeface="Times New Roman"/>
                <a:cs typeface="Times New Roman"/>
              </a:rPr>
              <a:t> </a:t>
            </a:r>
            <a:r>
              <a:rPr sz="1200" b="1" dirty="0">
                <a:latin typeface="Times New Roman"/>
                <a:cs typeface="Times New Roman"/>
              </a:rPr>
              <a:t>Birth</a:t>
            </a:r>
            <a:r>
              <a:rPr sz="1200" dirty="0">
                <a:latin typeface="Times New Roman"/>
                <a:cs typeface="Times New Roman"/>
              </a:rPr>
              <a:t>:</a:t>
            </a:r>
            <a:r>
              <a:rPr sz="1200" spc="-25" dirty="0">
                <a:latin typeface="Times New Roman"/>
                <a:cs typeface="Times New Roman"/>
              </a:rPr>
              <a:t> </a:t>
            </a:r>
            <a:r>
              <a:rPr sz="1200" dirty="0">
                <a:latin typeface="Times New Roman"/>
                <a:cs typeface="Times New Roman"/>
              </a:rPr>
              <a:t>Provide</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dependent's</a:t>
            </a:r>
            <a:r>
              <a:rPr sz="1200" spc="-25" dirty="0">
                <a:latin typeface="Times New Roman"/>
                <a:cs typeface="Times New Roman"/>
              </a:rPr>
              <a:t> </a:t>
            </a:r>
            <a:r>
              <a:rPr sz="1200" dirty="0">
                <a:latin typeface="Times New Roman"/>
                <a:cs typeface="Times New Roman"/>
              </a:rPr>
              <a:t>date</a:t>
            </a:r>
            <a:r>
              <a:rPr sz="1200" spc="-25"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spc="-10" dirty="0">
                <a:latin typeface="Times New Roman"/>
                <a:cs typeface="Times New Roman"/>
              </a:rPr>
              <a:t>birth.</a:t>
            </a:r>
            <a:endParaRPr sz="1200" dirty="0">
              <a:latin typeface="Times New Roman"/>
              <a:cs typeface="Times New Roman"/>
            </a:endParaRPr>
          </a:p>
          <a:p>
            <a:pPr marL="1155065" lvl="1" indent="-227965">
              <a:lnSpc>
                <a:spcPct val="100000"/>
              </a:lnSpc>
              <a:spcBef>
                <a:spcPts val="960"/>
              </a:spcBef>
              <a:buSzPct val="83333"/>
              <a:buFont typeface="Wingdings"/>
              <a:buChar char=""/>
              <a:tabLst>
                <a:tab pos="1155065" algn="l"/>
              </a:tabLst>
            </a:pPr>
            <a:r>
              <a:rPr sz="1200" b="1" dirty="0">
                <a:latin typeface="Times New Roman"/>
                <a:cs typeface="Times New Roman"/>
              </a:rPr>
              <a:t>Gender</a:t>
            </a:r>
            <a:r>
              <a:rPr sz="1200" dirty="0">
                <a:latin typeface="Times New Roman"/>
                <a:cs typeface="Times New Roman"/>
              </a:rPr>
              <a:t>:</a:t>
            </a:r>
            <a:r>
              <a:rPr sz="1200" spc="-25" dirty="0">
                <a:latin typeface="Times New Roman"/>
                <a:cs typeface="Times New Roman"/>
              </a:rPr>
              <a:t> </a:t>
            </a:r>
            <a:r>
              <a:rPr sz="1200" dirty="0">
                <a:latin typeface="Times New Roman"/>
                <a:cs typeface="Times New Roman"/>
              </a:rPr>
              <a:t>Select</a:t>
            </a:r>
            <a:r>
              <a:rPr sz="1200" spc="-2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gender</a:t>
            </a:r>
            <a:r>
              <a:rPr sz="1200" spc="-30"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spc="-10" dirty="0">
                <a:latin typeface="Times New Roman"/>
                <a:cs typeface="Times New Roman"/>
              </a:rPr>
              <a:t>dependent.</a:t>
            </a:r>
            <a:endParaRPr sz="1200" dirty="0">
              <a:latin typeface="Times New Roman"/>
              <a:cs typeface="Times New Roman"/>
            </a:endParaRPr>
          </a:p>
          <a:p>
            <a:pPr marL="1155065" lvl="1" indent="-227965">
              <a:lnSpc>
                <a:spcPct val="100000"/>
              </a:lnSpc>
              <a:spcBef>
                <a:spcPts val="950"/>
              </a:spcBef>
              <a:buSzPct val="83333"/>
              <a:buFont typeface="Wingdings"/>
              <a:buChar char=""/>
              <a:tabLst>
                <a:tab pos="1155065" algn="l"/>
              </a:tabLst>
            </a:pPr>
            <a:r>
              <a:rPr sz="1200" b="1" dirty="0">
                <a:latin typeface="Times New Roman"/>
                <a:cs typeface="Times New Roman"/>
              </a:rPr>
              <a:t>Address</a:t>
            </a:r>
            <a:r>
              <a:rPr sz="1200" dirty="0">
                <a:latin typeface="Times New Roman"/>
                <a:cs typeface="Times New Roman"/>
              </a:rPr>
              <a:t>:</a:t>
            </a:r>
            <a:r>
              <a:rPr sz="1200" spc="-30" dirty="0">
                <a:latin typeface="Times New Roman"/>
                <a:cs typeface="Times New Roman"/>
              </a:rPr>
              <a:t> </a:t>
            </a:r>
            <a:r>
              <a:rPr sz="1200" dirty="0">
                <a:latin typeface="Times New Roman"/>
                <a:cs typeface="Times New Roman"/>
              </a:rPr>
              <a:t>Enter</a:t>
            </a:r>
            <a:r>
              <a:rPr sz="1200" spc="-3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spc="-10" dirty="0">
                <a:latin typeface="Times New Roman"/>
                <a:cs typeface="Times New Roman"/>
              </a:rPr>
              <a:t>dependent’s</a:t>
            </a:r>
            <a:r>
              <a:rPr sz="1200" spc="-30" dirty="0">
                <a:latin typeface="Times New Roman"/>
                <a:cs typeface="Times New Roman"/>
              </a:rPr>
              <a:t> </a:t>
            </a:r>
            <a:r>
              <a:rPr sz="1200" dirty="0">
                <a:latin typeface="Times New Roman"/>
                <a:cs typeface="Times New Roman"/>
              </a:rPr>
              <a:t>address</a:t>
            </a:r>
            <a:r>
              <a:rPr sz="1200" spc="-30" dirty="0">
                <a:latin typeface="Times New Roman"/>
                <a:cs typeface="Times New Roman"/>
              </a:rPr>
              <a:t> </a:t>
            </a:r>
            <a:r>
              <a:rPr sz="1200" dirty="0">
                <a:latin typeface="Times New Roman"/>
                <a:cs typeface="Times New Roman"/>
              </a:rPr>
              <a:t>if</a:t>
            </a:r>
            <a:r>
              <a:rPr sz="1200" spc="-30" dirty="0">
                <a:latin typeface="Times New Roman"/>
                <a:cs typeface="Times New Roman"/>
              </a:rPr>
              <a:t> </a:t>
            </a:r>
            <a:r>
              <a:rPr sz="1200" dirty="0">
                <a:latin typeface="Times New Roman"/>
                <a:cs typeface="Times New Roman"/>
              </a:rPr>
              <a:t>it</a:t>
            </a:r>
            <a:r>
              <a:rPr sz="1200" spc="-30" dirty="0">
                <a:latin typeface="Times New Roman"/>
                <a:cs typeface="Times New Roman"/>
              </a:rPr>
              <a:t> </a:t>
            </a:r>
            <a:r>
              <a:rPr sz="1200" dirty="0">
                <a:latin typeface="Times New Roman"/>
                <a:cs typeface="Times New Roman"/>
              </a:rPr>
              <a:t>differs</a:t>
            </a:r>
            <a:r>
              <a:rPr sz="1200" spc="-30" dirty="0">
                <a:latin typeface="Times New Roman"/>
                <a:cs typeface="Times New Roman"/>
              </a:rPr>
              <a:t> </a:t>
            </a:r>
            <a:r>
              <a:rPr sz="1200" dirty="0">
                <a:latin typeface="Times New Roman"/>
                <a:cs typeface="Times New Roman"/>
              </a:rPr>
              <a:t>from</a:t>
            </a:r>
            <a:r>
              <a:rPr sz="1200" spc="-25" dirty="0">
                <a:latin typeface="Times New Roman"/>
                <a:cs typeface="Times New Roman"/>
              </a:rPr>
              <a:t> </a:t>
            </a:r>
            <a:r>
              <a:rPr sz="1200" dirty="0">
                <a:latin typeface="Times New Roman"/>
                <a:cs typeface="Times New Roman"/>
              </a:rPr>
              <a:t>your</a:t>
            </a:r>
            <a:r>
              <a:rPr sz="1200" spc="-35" dirty="0">
                <a:latin typeface="Times New Roman"/>
                <a:cs typeface="Times New Roman"/>
              </a:rPr>
              <a:t> </a:t>
            </a:r>
            <a:r>
              <a:rPr sz="1200" spc="-20" dirty="0">
                <a:latin typeface="Times New Roman"/>
                <a:cs typeface="Times New Roman"/>
              </a:rPr>
              <a:t>own.</a:t>
            </a:r>
            <a:endParaRPr sz="1200" dirty="0">
              <a:latin typeface="Times New Roman"/>
              <a:cs typeface="Times New Roman"/>
            </a:endParaRPr>
          </a:p>
          <a:p>
            <a:pPr marL="469900" marR="54610" indent="-228600">
              <a:lnSpc>
                <a:spcPct val="111700"/>
              </a:lnSpc>
              <a:spcBef>
                <a:spcPts val="790"/>
              </a:spcBef>
              <a:buChar char="•"/>
              <a:tabLst>
                <a:tab pos="469900" algn="l"/>
              </a:tabLst>
            </a:pPr>
            <a:r>
              <a:rPr sz="1200" dirty="0">
                <a:latin typeface="Times New Roman"/>
                <a:cs typeface="Times New Roman"/>
              </a:rPr>
              <a:t>Use</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b="1" dirty="0">
                <a:latin typeface="Times New Roman"/>
                <a:cs typeface="Times New Roman"/>
              </a:rPr>
              <a:t>Add</a:t>
            </a:r>
            <a:r>
              <a:rPr sz="1200" b="1" spc="-25" dirty="0">
                <a:latin typeface="Times New Roman"/>
                <a:cs typeface="Times New Roman"/>
              </a:rPr>
              <a:t> </a:t>
            </a:r>
            <a:r>
              <a:rPr sz="1200" dirty="0">
                <a:latin typeface="Times New Roman"/>
                <a:cs typeface="Times New Roman"/>
              </a:rPr>
              <a:t>button</a:t>
            </a:r>
            <a:r>
              <a:rPr sz="1200" spc="-20"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dirty="0">
                <a:latin typeface="Times New Roman"/>
                <a:cs typeface="Times New Roman"/>
              </a:rPr>
              <a:t>include</a:t>
            </a:r>
            <a:r>
              <a:rPr sz="1200" spc="-25" dirty="0">
                <a:latin typeface="Times New Roman"/>
                <a:cs typeface="Times New Roman"/>
              </a:rPr>
              <a:t> </a:t>
            </a:r>
            <a:r>
              <a:rPr sz="1200" dirty="0">
                <a:latin typeface="Times New Roman"/>
                <a:cs typeface="Times New Roman"/>
              </a:rPr>
              <a:t>each</a:t>
            </a:r>
            <a:r>
              <a:rPr sz="1200" spc="-20" dirty="0">
                <a:latin typeface="Times New Roman"/>
                <a:cs typeface="Times New Roman"/>
              </a:rPr>
              <a:t> </a:t>
            </a:r>
            <a:r>
              <a:rPr sz="1200" dirty="0">
                <a:latin typeface="Times New Roman"/>
                <a:cs typeface="Times New Roman"/>
              </a:rPr>
              <a:t>dependent,</a:t>
            </a:r>
            <a:r>
              <a:rPr sz="1200" spc="-20" dirty="0">
                <a:latin typeface="Times New Roman"/>
                <a:cs typeface="Times New Roman"/>
              </a:rPr>
              <a:t> </a:t>
            </a:r>
            <a:r>
              <a:rPr sz="1200" dirty="0">
                <a:latin typeface="Times New Roman"/>
                <a:cs typeface="Times New Roman"/>
              </a:rPr>
              <a:t>and</a:t>
            </a:r>
            <a:r>
              <a:rPr sz="1200" spc="-2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b="1" dirty="0">
                <a:latin typeface="Times New Roman"/>
                <a:cs typeface="Times New Roman"/>
              </a:rPr>
              <a:t>Delete</a:t>
            </a:r>
            <a:r>
              <a:rPr sz="1200" b="1" spc="-25" dirty="0">
                <a:latin typeface="Times New Roman"/>
                <a:cs typeface="Times New Roman"/>
              </a:rPr>
              <a:t> </a:t>
            </a:r>
            <a:r>
              <a:rPr sz="1200" dirty="0">
                <a:latin typeface="Times New Roman"/>
                <a:cs typeface="Times New Roman"/>
              </a:rPr>
              <a:t>button</a:t>
            </a:r>
            <a:r>
              <a:rPr sz="1200" spc="-20" dirty="0">
                <a:latin typeface="Times New Roman"/>
                <a:cs typeface="Times New Roman"/>
              </a:rPr>
              <a:t> </a:t>
            </a:r>
            <a:r>
              <a:rPr sz="1200" dirty="0">
                <a:latin typeface="Times New Roman"/>
                <a:cs typeface="Times New Roman"/>
              </a:rPr>
              <a:t>if</a:t>
            </a:r>
            <a:r>
              <a:rPr sz="1200" spc="-25" dirty="0">
                <a:latin typeface="Times New Roman"/>
                <a:cs typeface="Times New Roman"/>
              </a:rPr>
              <a:t> </a:t>
            </a:r>
            <a:r>
              <a:rPr sz="1200" dirty="0">
                <a:latin typeface="Times New Roman"/>
                <a:cs typeface="Times New Roman"/>
              </a:rPr>
              <a:t>you</a:t>
            </a:r>
            <a:r>
              <a:rPr sz="1200" spc="-20" dirty="0">
                <a:latin typeface="Times New Roman"/>
                <a:cs typeface="Times New Roman"/>
              </a:rPr>
              <a:t> </a:t>
            </a:r>
            <a:r>
              <a:rPr sz="1200" dirty="0">
                <a:latin typeface="Times New Roman"/>
                <a:cs typeface="Times New Roman"/>
              </a:rPr>
              <a:t>need</a:t>
            </a:r>
            <a:r>
              <a:rPr sz="1200" spc="-20" dirty="0">
                <a:latin typeface="Times New Roman"/>
                <a:cs typeface="Times New Roman"/>
              </a:rPr>
              <a:t> </a:t>
            </a:r>
            <a:r>
              <a:rPr sz="1200" spc="-25" dirty="0">
                <a:latin typeface="Times New Roman"/>
                <a:cs typeface="Times New Roman"/>
              </a:rPr>
              <a:t>to </a:t>
            </a:r>
            <a:r>
              <a:rPr sz="1200" dirty="0">
                <a:latin typeface="Times New Roman"/>
                <a:cs typeface="Times New Roman"/>
              </a:rPr>
              <a:t>remove</a:t>
            </a:r>
            <a:r>
              <a:rPr sz="1200" spc="-30" dirty="0">
                <a:latin typeface="Times New Roman"/>
                <a:cs typeface="Times New Roman"/>
              </a:rPr>
              <a:t> </a:t>
            </a:r>
            <a:r>
              <a:rPr sz="1200" dirty="0">
                <a:latin typeface="Times New Roman"/>
                <a:cs typeface="Times New Roman"/>
              </a:rPr>
              <a:t>an</a:t>
            </a:r>
            <a:r>
              <a:rPr sz="1200" spc="-20" dirty="0">
                <a:latin typeface="Times New Roman"/>
                <a:cs typeface="Times New Roman"/>
              </a:rPr>
              <a:t> </a:t>
            </a:r>
            <a:r>
              <a:rPr sz="1200" spc="-10" dirty="0">
                <a:latin typeface="Times New Roman"/>
                <a:cs typeface="Times New Roman"/>
              </a:rPr>
              <a:t>entry.</a:t>
            </a:r>
            <a:endParaRPr lang="en-US" sz="1200" spc="-10" dirty="0">
              <a:latin typeface="Times New Roman"/>
              <a:cs typeface="Times New Roman"/>
            </a:endParaRPr>
          </a:p>
          <a:p>
            <a:pPr marL="12700">
              <a:lnSpc>
                <a:spcPct val="100000"/>
              </a:lnSpc>
              <a:spcBef>
                <a:spcPts val="944"/>
              </a:spcBef>
            </a:pPr>
            <a:r>
              <a:rPr lang="en-US" sz="1200" b="1" dirty="0">
                <a:latin typeface="Times New Roman"/>
                <a:cs typeface="Times New Roman"/>
              </a:rPr>
              <a:t>Dependent/Dependent</a:t>
            </a:r>
            <a:r>
              <a:rPr lang="en-US" sz="1200" b="1" spc="-35" dirty="0">
                <a:latin typeface="Times New Roman"/>
                <a:cs typeface="Times New Roman"/>
              </a:rPr>
              <a:t> </a:t>
            </a:r>
            <a:r>
              <a:rPr lang="en-US" sz="1200" b="1" spc="-10" dirty="0">
                <a:latin typeface="Times New Roman"/>
                <a:cs typeface="Times New Roman"/>
              </a:rPr>
              <a:t>Care</a:t>
            </a:r>
            <a:r>
              <a:rPr lang="en-US" sz="1200" b="1" spc="-80" dirty="0">
                <a:latin typeface="Times New Roman"/>
                <a:cs typeface="Times New Roman"/>
              </a:rPr>
              <a:t> </a:t>
            </a:r>
            <a:r>
              <a:rPr lang="en-US" sz="1200" b="1" spc="-10" dirty="0">
                <a:latin typeface="Times New Roman"/>
                <a:cs typeface="Times New Roman"/>
              </a:rPr>
              <a:t>Acknowledgements</a:t>
            </a:r>
            <a:endParaRPr lang="en-US" sz="1200" dirty="0">
              <a:latin typeface="Times New Roman"/>
              <a:cs typeface="Times New Roman"/>
            </a:endParaRPr>
          </a:p>
          <a:p>
            <a:pPr marL="469900" marR="5080" indent="-228600">
              <a:lnSpc>
                <a:spcPct val="110800"/>
              </a:lnSpc>
              <a:spcBef>
                <a:spcPts val="805"/>
              </a:spcBef>
              <a:buChar char="•"/>
              <a:tabLst>
                <a:tab pos="469900" algn="l"/>
              </a:tabLst>
            </a:pPr>
            <a:r>
              <a:rPr lang="en-US" sz="1200" spc="-25" dirty="0">
                <a:latin typeface="Times New Roman"/>
                <a:cs typeface="Times New Roman"/>
              </a:rPr>
              <a:t>You </a:t>
            </a:r>
            <a:r>
              <a:rPr lang="en-US" sz="1200" dirty="0">
                <a:latin typeface="Times New Roman"/>
                <a:cs typeface="Times New Roman"/>
              </a:rPr>
              <a:t>will</a:t>
            </a:r>
            <a:r>
              <a:rPr lang="en-US" sz="1200" spc="-25" dirty="0">
                <a:latin typeface="Times New Roman"/>
                <a:cs typeface="Times New Roman"/>
              </a:rPr>
              <a:t> </a:t>
            </a:r>
            <a:r>
              <a:rPr lang="en-US" sz="1200" dirty="0">
                <a:latin typeface="Times New Roman"/>
                <a:cs typeface="Times New Roman"/>
              </a:rPr>
              <a:t>be</a:t>
            </a:r>
            <a:r>
              <a:rPr lang="en-US" sz="1200" spc="-25" dirty="0">
                <a:latin typeface="Times New Roman"/>
                <a:cs typeface="Times New Roman"/>
              </a:rPr>
              <a:t> </a:t>
            </a:r>
            <a:r>
              <a:rPr lang="en-US" sz="1200" dirty="0">
                <a:latin typeface="Times New Roman"/>
                <a:cs typeface="Times New Roman"/>
              </a:rPr>
              <a:t>presented</a:t>
            </a:r>
            <a:r>
              <a:rPr lang="en-US" sz="1200" spc="-15" dirty="0">
                <a:latin typeface="Times New Roman"/>
                <a:cs typeface="Times New Roman"/>
              </a:rPr>
              <a:t> </a:t>
            </a:r>
            <a:r>
              <a:rPr lang="en-US" sz="1200" dirty="0">
                <a:latin typeface="Times New Roman"/>
                <a:cs typeface="Times New Roman"/>
              </a:rPr>
              <a:t>with</a:t>
            </a:r>
            <a:r>
              <a:rPr lang="en-US" sz="1200" spc="-25" dirty="0">
                <a:latin typeface="Times New Roman"/>
                <a:cs typeface="Times New Roman"/>
              </a:rPr>
              <a:t> </a:t>
            </a:r>
            <a:r>
              <a:rPr lang="en-US" sz="1200" dirty="0">
                <a:latin typeface="Times New Roman"/>
                <a:cs typeface="Times New Roman"/>
              </a:rPr>
              <a:t>several</a:t>
            </a:r>
            <a:r>
              <a:rPr lang="en-US" sz="1200" spc="-15" dirty="0">
                <a:latin typeface="Times New Roman"/>
                <a:cs typeface="Times New Roman"/>
              </a:rPr>
              <a:t> </a:t>
            </a:r>
            <a:r>
              <a:rPr lang="en-US" sz="1200" spc="-10" dirty="0">
                <a:latin typeface="Times New Roman"/>
                <a:cs typeface="Times New Roman"/>
              </a:rPr>
              <a:t>acknowledgments</a:t>
            </a:r>
            <a:r>
              <a:rPr lang="en-US" sz="1200" spc="-20" dirty="0">
                <a:latin typeface="Times New Roman"/>
                <a:cs typeface="Times New Roman"/>
              </a:rPr>
              <a:t> </a:t>
            </a:r>
            <a:r>
              <a:rPr lang="en-US" sz="1200" dirty="0">
                <a:latin typeface="Times New Roman"/>
                <a:cs typeface="Times New Roman"/>
              </a:rPr>
              <a:t>related</a:t>
            </a:r>
            <a:r>
              <a:rPr lang="en-US" sz="1200" spc="-25" dirty="0">
                <a:latin typeface="Times New Roman"/>
                <a:cs typeface="Times New Roman"/>
              </a:rPr>
              <a:t> </a:t>
            </a:r>
            <a:r>
              <a:rPr lang="en-US" sz="1200" dirty="0">
                <a:latin typeface="Times New Roman"/>
                <a:cs typeface="Times New Roman"/>
              </a:rPr>
              <a:t>to</a:t>
            </a:r>
            <a:r>
              <a:rPr lang="en-US" sz="1200" spc="-25" dirty="0">
                <a:latin typeface="Times New Roman"/>
                <a:cs typeface="Times New Roman"/>
              </a:rPr>
              <a:t> </a:t>
            </a:r>
            <a:r>
              <a:rPr lang="en-US" sz="1200" dirty="0">
                <a:latin typeface="Times New Roman"/>
                <a:cs typeface="Times New Roman"/>
              </a:rPr>
              <a:t>your</a:t>
            </a:r>
            <a:r>
              <a:rPr lang="en-US" sz="1200" spc="-25" dirty="0">
                <a:latin typeface="Times New Roman"/>
                <a:cs typeface="Times New Roman"/>
              </a:rPr>
              <a:t> </a:t>
            </a:r>
            <a:r>
              <a:rPr lang="en-US" sz="1200" dirty="0">
                <a:latin typeface="Times New Roman"/>
                <a:cs typeface="Times New Roman"/>
              </a:rPr>
              <a:t>dependents</a:t>
            </a:r>
            <a:r>
              <a:rPr lang="en-US" sz="1200" spc="-25" dirty="0">
                <a:latin typeface="Times New Roman"/>
                <a:cs typeface="Times New Roman"/>
              </a:rPr>
              <a:t> and </a:t>
            </a:r>
            <a:r>
              <a:rPr lang="en-US" sz="1200" dirty="0">
                <a:latin typeface="Times New Roman"/>
                <a:cs typeface="Times New Roman"/>
              </a:rPr>
              <a:t>your</a:t>
            </a:r>
            <a:r>
              <a:rPr lang="en-US" sz="1200" spc="-15" dirty="0">
                <a:latin typeface="Times New Roman"/>
                <a:cs typeface="Times New Roman"/>
              </a:rPr>
              <a:t> </a:t>
            </a:r>
            <a:r>
              <a:rPr lang="en-US" sz="1200" spc="-10" dirty="0">
                <a:latin typeface="Times New Roman"/>
                <a:cs typeface="Times New Roman"/>
              </a:rPr>
              <a:t>responsibilities</a:t>
            </a:r>
            <a:r>
              <a:rPr lang="en-US" sz="1200" spc="-5" dirty="0">
                <a:latin typeface="Times New Roman"/>
                <a:cs typeface="Times New Roman"/>
              </a:rPr>
              <a:t> </a:t>
            </a:r>
            <a:r>
              <a:rPr lang="en-US" sz="1200" dirty="0">
                <a:latin typeface="Times New Roman"/>
                <a:cs typeface="Times New Roman"/>
              </a:rPr>
              <a:t>regarding</a:t>
            </a:r>
            <a:r>
              <a:rPr lang="en-US" sz="1200" spc="-10" dirty="0">
                <a:latin typeface="Times New Roman"/>
                <a:cs typeface="Times New Roman"/>
              </a:rPr>
              <a:t> </a:t>
            </a:r>
            <a:r>
              <a:rPr lang="en-US" sz="1200" dirty="0">
                <a:latin typeface="Times New Roman"/>
                <a:cs typeface="Times New Roman"/>
              </a:rPr>
              <a:t>their</a:t>
            </a:r>
            <a:r>
              <a:rPr lang="en-US" sz="1200" spc="-10" dirty="0">
                <a:latin typeface="Times New Roman"/>
                <a:cs typeface="Times New Roman"/>
              </a:rPr>
              <a:t> </a:t>
            </a:r>
            <a:r>
              <a:rPr lang="en-US" sz="1200" spc="-20" dirty="0">
                <a:latin typeface="Times New Roman"/>
                <a:cs typeface="Times New Roman"/>
              </a:rPr>
              <a:t>care.</a:t>
            </a:r>
            <a:endParaRPr lang="en-US" sz="1200" dirty="0">
              <a:latin typeface="Times New Roman"/>
              <a:cs typeface="Times New Roman"/>
            </a:endParaRPr>
          </a:p>
        </p:txBody>
      </p:sp>
      <p:pic>
        <p:nvPicPr>
          <p:cNvPr id="3" name="object 3" descr="A screenshot of a computer  Description automatically generated "/>
          <p:cNvPicPr/>
          <p:nvPr/>
        </p:nvPicPr>
        <p:blipFill>
          <a:blip r:embed="rId2" cstate="print"/>
          <a:stretch>
            <a:fillRect/>
          </a:stretch>
        </p:blipFill>
        <p:spPr>
          <a:xfrm>
            <a:off x="914400" y="914400"/>
            <a:ext cx="5943599" cy="225678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58900" y="891031"/>
            <a:ext cx="973455" cy="208279"/>
          </a:xfrm>
          <a:prstGeom prst="rect">
            <a:avLst/>
          </a:prstGeom>
        </p:spPr>
        <p:txBody>
          <a:bodyPr vert="horz" wrap="square" lIns="0" tIns="12700" rIns="0" bIns="0" rtlCol="0">
            <a:spAutoFit/>
          </a:bodyPr>
          <a:lstStyle/>
          <a:p>
            <a:pPr marL="240665" indent="-227965">
              <a:lnSpc>
                <a:spcPct val="100000"/>
              </a:lnSpc>
              <a:spcBef>
                <a:spcPts val="100"/>
              </a:spcBef>
              <a:buFont typeface="Times New Roman"/>
              <a:buChar char="•"/>
              <a:tabLst>
                <a:tab pos="240665" algn="l"/>
              </a:tabLst>
            </a:pPr>
            <a:r>
              <a:rPr sz="1200" b="1" spc="-10" dirty="0">
                <a:latin typeface="Times New Roman"/>
                <a:cs typeface="Times New Roman"/>
              </a:rPr>
              <a:t>Important</a:t>
            </a:r>
            <a:r>
              <a:rPr sz="1200" spc="-10" dirty="0">
                <a:latin typeface="Times New Roman"/>
                <a:cs typeface="Times New Roman"/>
              </a:rPr>
              <a:t>:</a:t>
            </a:r>
            <a:endParaRPr sz="1200" dirty="0">
              <a:latin typeface="Times New Roman"/>
              <a:cs typeface="Times New Roman"/>
            </a:endParaRPr>
          </a:p>
        </p:txBody>
      </p:sp>
      <p:sp>
        <p:nvSpPr>
          <p:cNvPr id="3" name="object 3"/>
          <p:cNvSpPr txBox="1"/>
          <p:nvPr/>
        </p:nvSpPr>
        <p:spPr>
          <a:xfrm>
            <a:off x="2357627" y="914400"/>
            <a:ext cx="4409440" cy="175260"/>
          </a:xfrm>
          <a:prstGeom prst="rect">
            <a:avLst/>
          </a:prstGeom>
          <a:solidFill>
            <a:srgbClr val="FFFF00"/>
          </a:solidFill>
        </p:spPr>
        <p:txBody>
          <a:bodyPr vert="horz" wrap="square" lIns="0" tIns="0" rIns="0" bIns="0" rtlCol="0">
            <a:spAutoFit/>
          </a:bodyPr>
          <a:lstStyle/>
          <a:p>
            <a:pPr>
              <a:lnSpc>
                <a:spcPts val="1355"/>
              </a:lnSpc>
            </a:pPr>
            <a:r>
              <a:rPr sz="1200" dirty="0">
                <a:latin typeface="Times New Roman"/>
                <a:cs typeface="Times New Roman"/>
              </a:rPr>
              <a:t>Even</a:t>
            </a:r>
            <a:r>
              <a:rPr sz="1200" spc="-20" dirty="0">
                <a:latin typeface="Times New Roman"/>
                <a:cs typeface="Times New Roman"/>
              </a:rPr>
              <a:t> </a:t>
            </a:r>
            <a:r>
              <a:rPr sz="1200" dirty="0">
                <a:latin typeface="Times New Roman"/>
                <a:cs typeface="Times New Roman"/>
              </a:rPr>
              <a:t>if</a:t>
            </a:r>
            <a:r>
              <a:rPr sz="1200" spc="-20" dirty="0">
                <a:latin typeface="Times New Roman"/>
                <a:cs typeface="Times New Roman"/>
              </a:rPr>
              <a:t> </a:t>
            </a:r>
            <a:r>
              <a:rPr sz="1200" dirty="0">
                <a:latin typeface="Times New Roman"/>
                <a:cs typeface="Times New Roman"/>
              </a:rPr>
              <a:t>you</a:t>
            </a:r>
            <a:r>
              <a:rPr sz="1200" spc="-5" dirty="0">
                <a:latin typeface="Times New Roman"/>
                <a:cs typeface="Times New Roman"/>
              </a:rPr>
              <a:t> </a:t>
            </a:r>
            <a:r>
              <a:rPr sz="1200" dirty="0">
                <a:latin typeface="Times New Roman"/>
                <a:cs typeface="Times New Roman"/>
              </a:rPr>
              <a:t>are</a:t>
            </a:r>
            <a:r>
              <a:rPr sz="1200" spc="-25" dirty="0">
                <a:latin typeface="Times New Roman"/>
                <a:cs typeface="Times New Roman"/>
              </a:rPr>
              <a:t> </a:t>
            </a:r>
            <a:r>
              <a:rPr sz="1200" dirty="0">
                <a:latin typeface="Times New Roman"/>
                <a:cs typeface="Times New Roman"/>
              </a:rPr>
              <a:t>not</a:t>
            </a:r>
            <a:r>
              <a:rPr sz="1200" spc="-15" dirty="0">
                <a:latin typeface="Times New Roman"/>
                <a:cs typeface="Times New Roman"/>
              </a:rPr>
              <a:t> </a:t>
            </a:r>
            <a:r>
              <a:rPr sz="1200" dirty="0">
                <a:latin typeface="Times New Roman"/>
                <a:cs typeface="Times New Roman"/>
              </a:rPr>
              <a:t>married</a:t>
            </a:r>
            <a:r>
              <a:rPr sz="1200" spc="-15" dirty="0">
                <a:latin typeface="Times New Roman"/>
                <a:cs typeface="Times New Roman"/>
              </a:rPr>
              <a:t> </a:t>
            </a:r>
            <a:r>
              <a:rPr sz="1200" dirty="0">
                <a:latin typeface="Times New Roman"/>
                <a:cs typeface="Times New Roman"/>
              </a:rPr>
              <a:t>and</a:t>
            </a:r>
            <a:r>
              <a:rPr sz="1200" spc="-20" dirty="0">
                <a:latin typeface="Times New Roman"/>
                <a:cs typeface="Times New Roman"/>
              </a:rPr>
              <a:t> </a:t>
            </a:r>
            <a:r>
              <a:rPr sz="1200" dirty="0">
                <a:latin typeface="Times New Roman"/>
                <a:cs typeface="Times New Roman"/>
              </a:rPr>
              <a:t>do</a:t>
            </a:r>
            <a:r>
              <a:rPr sz="1200" spc="-15" dirty="0">
                <a:latin typeface="Times New Roman"/>
                <a:cs typeface="Times New Roman"/>
              </a:rPr>
              <a:t> </a:t>
            </a:r>
            <a:r>
              <a:rPr sz="1200" dirty="0">
                <a:latin typeface="Times New Roman"/>
                <a:cs typeface="Times New Roman"/>
              </a:rPr>
              <a:t>not</a:t>
            </a:r>
            <a:r>
              <a:rPr sz="1200" spc="-15" dirty="0">
                <a:latin typeface="Times New Roman"/>
                <a:cs typeface="Times New Roman"/>
              </a:rPr>
              <a:t> </a:t>
            </a:r>
            <a:r>
              <a:rPr sz="1200" dirty="0">
                <a:latin typeface="Times New Roman"/>
                <a:cs typeface="Times New Roman"/>
              </a:rPr>
              <a:t>have</a:t>
            </a:r>
            <a:r>
              <a:rPr sz="1200" spc="-20" dirty="0">
                <a:latin typeface="Times New Roman"/>
                <a:cs typeface="Times New Roman"/>
              </a:rPr>
              <a:t> </a:t>
            </a:r>
            <a:r>
              <a:rPr sz="1200" dirty="0">
                <a:latin typeface="Times New Roman"/>
                <a:cs typeface="Times New Roman"/>
              </a:rPr>
              <a:t>dependents,</a:t>
            </a:r>
            <a:r>
              <a:rPr sz="1200" spc="-20" dirty="0">
                <a:latin typeface="Times New Roman"/>
                <a:cs typeface="Times New Roman"/>
              </a:rPr>
              <a:t> </a:t>
            </a:r>
            <a:r>
              <a:rPr sz="1200" dirty="0">
                <a:latin typeface="Times New Roman"/>
                <a:cs typeface="Times New Roman"/>
              </a:rPr>
              <a:t>you</a:t>
            </a:r>
            <a:r>
              <a:rPr sz="1200" spc="-15" dirty="0">
                <a:latin typeface="Times New Roman"/>
                <a:cs typeface="Times New Roman"/>
              </a:rPr>
              <a:t> </a:t>
            </a:r>
            <a:r>
              <a:rPr sz="1200" b="1" dirty="0">
                <a:latin typeface="Times New Roman"/>
                <a:cs typeface="Times New Roman"/>
              </a:rPr>
              <a:t>must</a:t>
            </a:r>
            <a:r>
              <a:rPr sz="1200" b="1" spc="-20" dirty="0">
                <a:latin typeface="Times New Roman"/>
                <a:cs typeface="Times New Roman"/>
              </a:rPr>
              <a:t> </a:t>
            </a:r>
            <a:r>
              <a:rPr sz="1200" spc="-10" dirty="0">
                <a:latin typeface="Times New Roman"/>
                <a:cs typeface="Times New Roman"/>
              </a:rPr>
              <a:t>click</a:t>
            </a:r>
            <a:endParaRPr sz="1200" dirty="0">
              <a:latin typeface="Times New Roman"/>
              <a:cs typeface="Times New Roman"/>
            </a:endParaRPr>
          </a:p>
        </p:txBody>
      </p:sp>
      <p:sp>
        <p:nvSpPr>
          <p:cNvPr id="4" name="object 4"/>
          <p:cNvSpPr txBox="1"/>
          <p:nvPr/>
        </p:nvSpPr>
        <p:spPr>
          <a:xfrm>
            <a:off x="1600200" y="1089660"/>
            <a:ext cx="3888740" cy="203200"/>
          </a:xfrm>
          <a:prstGeom prst="rect">
            <a:avLst/>
          </a:prstGeom>
          <a:solidFill>
            <a:srgbClr val="FFFF00"/>
          </a:solidFill>
        </p:spPr>
        <p:txBody>
          <a:bodyPr vert="horz" wrap="square" lIns="0" tIns="16510" rIns="0" bIns="0" rtlCol="0">
            <a:spAutoFit/>
          </a:bodyPr>
          <a:lstStyle/>
          <a:p>
            <a:pPr>
              <a:lnSpc>
                <a:spcPct val="100000"/>
              </a:lnSpc>
              <a:spcBef>
                <a:spcPts val="130"/>
              </a:spcBef>
            </a:pPr>
            <a:r>
              <a:rPr sz="1200" dirty="0">
                <a:latin typeface="Times New Roman"/>
                <a:cs typeface="Times New Roman"/>
              </a:rPr>
              <a:t>the</a:t>
            </a:r>
            <a:r>
              <a:rPr sz="1200" spc="-30" dirty="0">
                <a:latin typeface="Times New Roman"/>
                <a:cs typeface="Times New Roman"/>
              </a:rPr>
              <a:t> </a:t>
            </a:r>
            <a:r>
              <a:rPr sz="1200" b="1" dirty="0">
                <a:latin typeface="Times New Roman"/>
                <a:cs typeface="Times New Roman"/>
              </a:rPr>
              <a:t>Next</a:t>
            </a:r>
            <a:r>
              <a:rPr sz="1200" b="1" spc="-30" dirty="0">
                <a:latin typeface="Times New Roman"/>
                <a:cs typeface="Times New Roman"/>
              </a:rPr>
              <a:t> </a:t>
            </a:r>
            <a:r>
              <a:rPr sz="1200" b="1" dirty="0">
                <a:latin typeface="Times New Roman"/>
                <a:cs typeface="Times New Roman"/>
              </a:rPr>
              <a:t>Step</a:t>
            </a:r>
            <a:r>
              <a:rPr sz="1200" b="1" spc="-20" dirty="0">
                <a:latin typeface="Times New Roman"/>
                <a:cs typeface="Times New Roman"/>
              </a:rPr>
              <a:t> </a:t>
            </a:r>
            <a:r>
              <a:rPr sz="1200" dirty="0">
                <a:latin typeface="Times New Roman"/>
                <a:cs typeface="Times New Roman"/>
              </a:rPr>
              <a:t>button</a:t>
            </a:r>
            <a:r>
              <a:rPr sz="1200" spc="-20" dirty="0">
                <a:latin typeface="Times New Roman"/>
                <a:cs typeface="Times New Roman"/>
              </a:rPr>
              <a:t> </a:t>
            </a:r>
            <a:r>
              <a:rPr sz="1200" dirty="0">
                <a:latin typeface="Times New Roman"/>
                <a:cs typeface="Times New Roman"/>
              </a:rPr>
              <a:t>and</a:t>
            </a:r>
            <a:r>
              <a:rPr sz="1200" spc="-15" dirty="0">
                <a:latin typeface="Times New Roman"/>
                <a:cs typeface="Times New Roman"/>
              </a:rPr>
              <a:t> </a:t>
            </a:r>
            <a:r>
              <a:rPr sz="1200" dirty="0">
                <a:latin typeface="Times New Roman"/>
                <a:cs typeface="Times New Roman"/>
              </a:rPr>
              <a:t>read</a:t>
            </a:r>
            <a:r>
              <a:rPr sz="1200" spc="-25" dirty="0">
                <a:latin typeface="Times New Roman"/>
                <a:cs typeface="Times New Roman"/>
              </a:rPr>
              <a:t> </a:t>
            </a:r>
            <a:r>
              <a:rPr sz="1200" dirty="0">
                <a:latin typeface="Times New Roman"/>
                <a:cs typeface="Times New Roman"/>
              </a:rPr>
              <a:t>&amp;</a:t>
            </a:r>
            <a:r>
              <a:rPr sz="1200" spc="-25" dirty="0">
                <a:latin typeface="Times New Roman"/>
                <a:cs typeface="Times New Roman"/>
              </a:rPr>
              <a:t> </a:t>
            </a:r>
            <a:r>
              <a:rPr sz="1200" dirty="0">
                <a:latin typeface="Times New Roman"/>
                <a:cs typeface="Times New Roman"/>
              </a:rPr>
              <a:t>acknowledge</a:t>
            </a:r>
            <a:r>
              <a:rPr sz="1200" spc="-20" dirty="0">
                <a:latin typeface="Times New Roman"/>
                <a:cs typeface="Times New Roman"/>
              </a:rPr>
              <a:t> </a:t>
            </a:r>
            <a:r>
              <a:rPr sz="1200" dirty="0">
                <a:latin typeface="Times New Roman"/>
                <a:cs typeface="Times New Roman"/>
              </a:rPr>
              <a:t>every</a:t>
            </a:r>
            <a:r>
              <a:rPr sz="1200" spc="-20" dirty="0">
                <a:latin typeface="Times New Roman"/>
                <a:cs typeface="Times New Roman"/>
              </a:rPr>
              <a:t> </a:t>
            </a:r>
            <a:r>
              <a:rPr sz="1200" spc="-10" dirty="0">
                <a:latin typeface="Times New Roman"/>
                <a:cs typeface="Times New Roman"/>
              </a:rPr>
              <a:t>statement.</a:t>
            </a:r>
            <a:endParaRPr sz="1200">
              <a:latin typeface="Times New Roman"/>
              <a:cs typeface="Times New Roman"/>
            </a:endParaRPr>
          </a:p>
        </p:txBody>
      </p:sp>
      <p:sp>
        <p:nvSpPr>
          <p:cNvPr id="5" name="object 5"/>
          <p:cNvSpPr txBox="1"/>
          <p:nvPr/>
        </p:nvSpPr>
        <p:spPr>
          <a:xfrm>
            <a:off x="5498153" y="1093723"/>
            <a:ext cx="107124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This</a:t>
            </a:r>
            <a:r>
              <a:rPr sz="1200" spc="-20" dirty="0">
                <a:latin typeface="Times New Roman"/>
                <a:cs typeface="Times New Roman"/>
              </a:rPr>
              <a:t> </a:t>
            </a:r>
            <a:r>
              <a:rPr sz="1200" dirty="0">
                <a:latin typeface="Times New Roman"/>
                <a:cs typeface="Times New Roman"/>
              </a:rPr>
              <a:t>step</a:t>
            </a:r>
            <a:r>
              <a:rPr sz="1200" spc="-15" dirty="0">
                <a:latin typeface="Times New Roman"/>
                <a:cs typeface="Times New Roman"/>
              </a:rPr>
              <a:t> </a:t>
            </a:r>
            <a:r>
              <a:rPr sz="1200" dirty="0">
                <a:latin typeface="Times New Roman"/>
                <a:cs typeface="Times New Roman"/>
              </a:rPr>
              <a:t>is</a:t>
            </a:r>
            <a:r>
              <a:rPr sz="1200" spc="-15" dirty="0">
                <a:latin typeface="Times New Roman"/>
                <a:cs typeface="Times New Roman"/>
              </a:rPr>
              <a:t> </a:t>
            </a:r>
            <a:r>
              <a:rPr sz="1200" spc="-20" dirty="0">
                <a:latin typeface="Times New Roman"/>
                <a:cs typeface="Times New Roman"/>
              </a:rPr>
              <a:t>often</a:t>
            </a:r>
            <a:endParaRPr sz="1200">
              <a:latin typeface="Times New Roman"/>
              <a:cs typeface="Times New Roman"/>
            </a:endParaRPr>
          </a:p>
        </p:txBody>
      </p:sp>
      <p:sp>
        <p:nvSpPr>
          <p:cNvPr id="6" name="object 6"/>
          <p:cNvSpPr txBox="1"/>
          <p:nvPr/>
        </p:nvSpPr>
        <p:spPr>
          <a:xfrm>
            <a:off x="1130300" y="1296416"/>
            <a:ext cx="5722620" cy="2950210"/>
          </a:xfrm>
          <a:prstGeom prst="rect">
            <a:avLst/>
          </a:prstGeom>
        </p:spPr>
        <p:txBody>
          <a:bodyPr vert="horz" wrap="square" lIns="0" tIns="12700" rIns="0" bIns="0" rtlCol="0">
            <a:spAutoFit/>
          </a:bodyPr>
          <a:lstStyle/>
          <a:p>
            <a:pPr marL="469900">
              <a:lnSpc>
                <a:spcPct val="100000"/>
              </a:lnSpc>
              <a:spcBef>
                <a:spcPts val="100"/>
              </a:spcBef>
            </a:pPr>
            <a:r>
              <a:rPr sz="1200" dirty="0">
                <a:latin typeface="Times New Roman"/>
                <a:cs typeface="Times New Roman"/>
              </a:rPr>
              <a:t>missed</a:t>
            </a:r>
            <a:r>
              <a:rPr sz="1200" spc="-35" dirty="0">
                <a:latin typeface="Times New Roman"/>
                <a:cs typeface="Times New Roman"/>
              </a:rPr>
              <a:t> </a:t>
            </a:r>
            <a:r>
              <a:rPr sz="1200" dirty="0">
                <a:latin typeface="Times New Roman"/>
                <a:cs typeface="Times New Roman"/>
              </a:rPr>
              <a:t>but</a:t>
            </a:r>
            <a:r>
              <a:rPr sz="1200" spc="-30" dirty="0">
                <a:latin typeface="Times New Roman"/>
                <a:cs typeface="Times New Roman"/>
              </a:rPr>
              <a:t> </a:t>
            </a:r>
            <a:r>
              <a:rPr sz="1200" dirty="0">
                <a:latin typeface="Times New Roman"/>
                <a:cs typeface="Times New Roman"/>
              </a:rPr>
              <a:t>is</a:t>
            </a:r>
            <a:r>
              <a:rPr sz="1200" spc="-30" dirty="0">
                <a:latin typeface="Times New Roman"/>
                <a:cs typeface="Times New Roman"/>
              </a:rPr>
              <a:t> </a:t>
            </a:r>
            <a:r>
              <a:rPr sz="1200" dirty="0">
                <a:latin typeface="Times New Roman"/>
                <a:cs typeface="Times New Roman"/>
              </a:rPr>
              <a:t>essential</a:t>
            </a:r>
            <a:r>
              <a:rPr sz="1200" spc="-30" dirty="0">
                <a:latin typeface="Times New Roman"/>
                <a:cs typeface="Times New Roman"/>
              </a:rPr>
              <a:t> </a:t>
            </a:r>
            <a:r>
              <a:rPr sz="1200" dirty="0">
                <a:latin typeface="Times New Roman"/>
                <a:cs typeface="Times New Roman"/>
              </a:rPr>
              <a:t>for</a:t>
            </a:r>
            <a:r>
              <a:rPr sz="1200" spc="-35" dirty="0">
                <a:latin typeface="Times New Roman"/>
                <a:cs typeface="Times New Roman"/>
              </a:rPr>
              <a:t> </a:t>
            </a:r>
            <a:r>
              <a:rPr sz="1200" dirty="0">
                <a:latin typeface="Times New Roman"/>
                <a:cs typeface="Times New Roman"/>
              </a:rPr>
              <a:t>completing</a:t>
            </a:r>
            <a:r>
              <a:rPr sz="1200" spc="-30"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dirty="0">
                <a:latin typeface="Times New Roman"/>
                <a:cs typeface="Times New Roman"/>
              </a:rPr>
              <a:t>application</a:t>
            </a:r>
            <a:r>
              <a:rPr sz="1200" spc="-30" dirty="0">
                <a:latin typeface="Times New Roman"/>
                <a:cs typeface="Times New Roman"/>
              </a:rPr>
              <a:t> </a:t>
            </a:r>
            <a:r>
              <a:rPr sz="1200" spc="-10" dirty="0">
                <a:latin typeface="Times New Roman"/>
                <a:cs typeface="Times New Roman"/>
              </a:rPr>
              <a:t>correctly.</a:t>
            </a:r>
            <a:endParaRPr sz="1200">
              <a:latin typeface="Times New Roman"/>
              <a:cs typeface="Times New Roman"/>
            </a:endParaRPr>
          </a:p>
          <a:p>
            <a:pPr marL="469900" marR="450850" indent="-228600">
              <a:lnSpc>
                <a:spcPct val="110800"/>
              </a:lnSpc>
              <a:spcBef>
                <a:spcPts val="805"/>
              </a:spcBef>
              <a:buChar char="•"/>
              <a:tabLst>
                <a:tab pos="469900" algn="l"/>
              </a:tabLst>
            </a:pPr>
            <a:r>
              <a:rPr sz="1200" dirty="0">
                <a:latin typeface="Times New Roman"/>
                <a:cs typeface="Times New Roman"/>
              </a:rPr>
              <a:t>Carefully</a:t>
            </a:r>
            <a:r>
              <a:rPr sz="1200" spc="-25" dirty="0">
                <a:latin typeface="Times New Roman"/>
                <a:cs typeface="Times New Roman"/>
              </a:rPr>
              <a:t> </a:t>
            </a:r>
            <a:r>
              <a:rPr sz="1200" dirty="0">
                <a:latin typeface="Times New Roman"/>
                <a:cs typeface="Times New Roman"/>
              </a:rPr>
              <a:t>read</a:t>
            </a:r>
            <a:r>
              <a:rPr sz="1200" spc="-25" dirty="0">
                <a:latin typeface="Times New Roman"/>
                <a:cs typeface="Times New Roman"/>
              </a:rPr>
              <a:t> </a:t>
            </a:r>
            <a:r>
              <a:rPr sz="1200" dirty="0">
                <a:latin typeface="Times New Roman"/>
                <a:cs typeface="Times New Roman"/>
              </a:rPr>
              <a:t>and</a:t>
            </a:r>
            <a:r>
              <a:rPr sz="1200" spc="-15" dirty="0">
                <a:latin typeface="Times New Roman"/>
                <a:cs typeface="Times New Roman"/>
              </a:rPr>
              <a:t> </a:t>
            </a:r>
            <a:r>
              <a:rPr sz="1200" dirty="0">
                <a:latin typeface="Times New Roman"/>
                <a:cs typeface="Times New Roman"/>
              </a:rPr>
              <a:t>acknowledge</a:t>
            </a:r>
            <a:r>
              <a:rPr sz="1200" spc="-30" dirty="0">
                <a:latin typeface="Times New Roman"/>
                <a:cs typeface="Times New Roman"/>
              </a:rPr>
              <a:t> </a:t>
            </a:r>
            <a:r>
              <a:rPr sz="1200" dirty="0">
                <a:latin typeface="Times New Roman"/>
                <a:cs typeface="Times New Roman"/>
              </a:rPr>
              <a:t>each</a:t>
            </a:r>
            <a:r>
              <a:rPr sz="1200" spc="-25" dirty="0">
                <a:latin typeface="Times New Roman"/>
                <a:cs typeface="Times New Roman"/>
              </a:rPr>
              <a:t> </a:t>
            </a:r>
            <a:r>
              <a:rPr sz="1200" dirty="0">
                <a:latin typeface="Times New Roman"/>
                <a:cs typeface="Times New Roman"/>
              </a:rPr>
              <a:t>statement</a:t>
            </a:r>
            <a:r>
              <a:rPr sz="1200" spc="-25" dirty="0">
                <a:latin typeface="Times New Roman"/>
                <a:cs typeface="Times New Roman"/>
              </a:rPr>
              <a:t> </a:t>
            </a:r>
            <a:r>
              <a:rPr sz="1200" dirty="0">
                <a:latin typeface="Times New Roman"/>
                <a:cs typeface="Times New Roman"/>
              </a:rPr>
              <a:t>by</a:t>
            </a:r>
            <a:r>
              <a:rPr sz="1200" spc="-25" dirty="0">
                <a:latin typeface="Times New Roman"/>
                <a:cs typeface="Times New Roman"/>
              </a:rPr>
              <a:t> </a:t>
            </a:r>
            <a:r>
              <a:rPr sz="1200" dirty="0">
                <a:latin typeface="Times New Roman"/>
                <a:cs typeface="Times New Roman"/>
              </a:rPr>
              <a:t>checking</a:t>
            </a:r>
            <a:r>
              <a:rPr sz="1200" spc="-2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box</a:t>
            </a:r>
            <a:r>
              <a:rPr sz="1200" spc="-25" dirty="0">
                <a:latin typeface="Times New Roman"/>
                <a:cs typeface="Times New Roman"/>
              </a:rPr>
              <a:t> </a:t>
            </a:r>
            <a:r>
              <a:rPr sz="1200" dirty="0">
                <a:latin typeface="Times New Roman"/>
                <a:cs typeface="Times New Roman"/>
              </a:rPr>
              <a:t>next</a:t>
            </a:r>
            <a:r>
              <a:rPr sz="1200" spc="-25" dirty="0">
                <a:latin typeface="Times New Roman"/>
                <a:cs typeface="Times New Roman"/>
              </a:rPr>
              <a:t> </a:t>
            </a:r>
            <a:r>
              <a:rPr sz="1200" dirty="0">
                <a:latin typeface="Times New Roman"/>
                <a:cs typeface="Times New Roman"/>
              </a:rPr>
              <a:t>to</a:t>
            </a:r>
            <a:r>
              <a:rPr sz="1200" spc="-25" dirty="0">
                <a:latin typeface="Times New Roman"/>
                <a:cs typeface="Times New Roman"/>
              </a:rPr>
              <a:t> "I </a:t>
            </a:r>
            <a:r>
              <a:rPr sz="1200" spc="-10" dirty="0">
                <a:latin typeface="Times New Roman"/>
                <a:cs typeface="Times New Roman"/>
              </a:rPr>
              <a:t>Acknowledge."</a:t>
            </a:r>
            <a:endParaRPr sz="1200">
              <a:latin typeface="Times New Roman"/>
              <a:cs typeface="Times New Roman"/>
            </a:endParaRPr>
          </a:p>
          <a:p>
            <a:pPr marL="1155700" marR="30480" lvl="1" indent="-228600">
              <a:lnSpc>
                <a:spcPct val="111100"/>
              </a:lnSpc>
              <a:spcBef>
                <a:spcPts val="800"/>
              </a:spcBef>
              <a:buSzPct val="83333"/>
              <a:buFont typeface="Wingdings"/>
              <a:buChar char=""/>
              <a:tabLst>
                <a:tab pos="1155700" algn="l"/>
              </a:tabLst>
            </a:pPr>
            <a:r>
              <a:rPr sz="1200" dirty="0">
                <a:latin typeface="Times New Roman"/>
                <a:cs typeface="Times New Roman"/>
              </a:rPr>
              <a:t>These</a:t>
            </a:r>
            <a:r>
              <a:rPr sz="1200" spc="-25" dirty="0">
                <a:latin typeface="Times New Roman"/>
                <a:cs typeface="Times New Roman"/>
              </a:rPr>
              <a:t> </a:t>
            </a:r>
            <a:r>
              <a:rPr sz="1200" spc="-10" dirty="0">
                <a:latin typeface="Times New Roman"/>
                <a:cs typeface="Times New Roman"/>
              </a:rPr>
              <a:t>acknowledgments</a:t>
            </a:r>
            <a:r>
              <a:rPr sz="1200" spc="-5" dirty="0">
                <a:latin typeface="Times New Roman"/>
                <a:cs typeface="Times New Roman"/>
              </a:rPr>
              <a:t> </a:t>
            </a:r>
            <a:r>
              <a:rPr sz="1200" dirty="0">
                <a:latin typeface="Times New Roman"/>
                <a:cs typeface="Times New Roman"/>
              </a:rPr>
              <a:t>cover</a:t>
            </a:r>
            <a:r>
              <a:rPr sz="1200" spc="-25" dirty="0">
                <a:latin typeface="Times New Roman"/>
                <a:cs typeface="Times New Roman"/>
              </a:rPr>
              <a:t> </a:t>
            </a:r>
            <a:r>
              <a:rPr sz="1200" dirty="0">
                <a:latin typeface="Times New Roman"/>
                <a:cs typeface="Times New Roman"/>
              </a:rPr>
              <a:t>important</a:t>
            </a:r>
            <a:r>
              <a:rPr sz="1200" spc="-15" dirty="0">
                <a:latin typeface="Times New Roman"/>
                <a:cs typeface="Times New Roman"/>
              </a:rPr>
              <a:t> </a:t>
            </a:r>
            <a:r>
              <a:rPr sz="1200" dirty="0">
                <a:latin typeface="Times New Roman"/>
                <a:cs typeface="Times New Roman"/>
              </a:rPr>
              <a:t>topics</a:t>
            </a:r>
            <a:r>
              <a:rPr sz="1200" spc="-20" dirty="0">
                <a:latin typeface="Times New Roman"/>
                <a:cs typeface="Times New Roman"/>
              </a:rPr>
              <a:t> </a:t>
            </a:r>
            <a:r>
              <a:rPr sz="1200" dirty="0">
                <a:latin typeface="Times New Roman"/>
                <a:cs typeface="Times New Roman"/>
              </a:rPr>
              <a:t>such</a:t>
            </a:r>
            <a:r>
              <a:rPr sz="1200" spc="-15" dirty="0">
                <a:latin typeface="Times New Roman"/>
                <a:cs typeface="Times New Roman"/>
              </a:rPr>
              <a:t> </a:t>
            </a:r>
            <a:r>
              <a:rPr sz="1200" dirty="0">
                <a:latin typeface="Times New Roman"/>
                <a:cs typeface="Times New Roman"/>
              </a:rPr>
              <a:t>as</a:t>
            </a:r>
            <a:r>
              <a:rPr sz="1200" spc="-20" dirty="0">
                <a:latin typeface="Times New Roman"/>
                <a:cs typeface="Times New Roman"/>
              </a:rPr>
              <a:t> </a:t>
            </a:r>
            <a:r>
              <a:rPr sz="1200" dirty="0">
                <a:latin typeface="Times New Roman"/>
                <a:cs typeface="Times New Roman"/>
              </a:rPr>
              <a:t>your</a:t>
            </a:r>
            <a:r>
              <a:rPr sz="1200" spc="-20" dirty="0">
                <a:latin typeface="Times New Roman"/>
                <a:cs typeface="Times New Roman"/>
              </a:rPr>
              <a:t> </a:t>
            </a:r>
            <a:r>
              <a:rPr sz="1200" spc="-10" dirty="0">
                <a:latin typeface="Times New Roman"/>
                <a:cs typeface="Times New Roman"/>
              </a:rPr>
              <a:t>eligibility </a:t>
            </a:r>
            <a:r>
              <a:rPr sz="1200" dirty="0">
                <a:latin typeface="Times New Roman"/>
                <a:cs typeface="Times New Roman"/>
              </a:rPr>
              <a:t>based</a:t>
            </a:r>
            <a:r>
              <a:rPr sz="1200" spc="-25" dirty="0">
                <a:latin typeface="Times New Roman"/>
                <a:cs typeface="Times New Roman"/>
              </a:rPr>
              <a:t> </a:t>
            </a:r>
            <a:r>
              <a:rPr sz="1200" dirty="0">
                <a:latin typeface="Times New Roman"/>
                <a:cs typeface="Times New Roman"/>
              </a:rPr>
              <a:t>on</a:t>
            </a:r>
            <a:r>
              <a:rPr sz="1200" spc="-20" dirty="0">
                <a:latin typeface="Times New Roman"/>
                <a:cs typeface="Times New Roman"/>
              </a:rPr>
              <a:t> </a:t>
            </a:r>
            <a:r>
              <a:rPr sz="1200" dirty="0">
                <a:latin typeface="Times New Roman"/>
                <a:cs typeface="Times New Roman"/>
              </a:rPr>
              <a:t>marital</a:t>
            </a:r>
            <a:r>
              <a:rPr sz="1200" spc="-25" dirty="0">
                <a:latin typeface="Times New Roman"/>
                <a:cs typeface="Times New Roman"/>
              </a:rPr>
              <a:t> </a:t>
            </a:r>
            <a:r>
              <a:rPr sz="1200" dirty="0">
                <a:latin typeface="Times New Roman"/>
                <a:cs typeface="Times New Roman"/>
              </a:rPr>
              <a:t>and</a:t>
            </a:r>
            <a:r>
              <a:rPr sz="1200" spc="-20" dirty="0">
                <a:latin typeface="Times New Roman"/>
                <a:cs typeface="Times New Roman"/>
              </a:rPr>
              <a:t> </a:t>
            </a:r>
            <a:r>
              <a:rPr sz="1200" dirty="0">
                <a:latin typeface="Times New Roman"/>
                <a:cs typeface="Times New Roman"/>
              </a:rPr>
              <a:t>dependency</a:t>
            </a:r>
            <a:r>
              <a:rPr sz="1200" spc="-25" dirty="0">
                <a:latin typeface="Times New Roman"/>
                <a:cs typeface="Times New Roman"/>
              </a:rPr>
              <a:t> </a:t>
            </a:r>
            <a:r>
              <a:rPr sz="1200" dirty="0">
                <a:latin typeface="Times New Roman"/>
                <a:cs typeface="Times New Roman"/>
              </a:rPr>
              <a:t>status,</a:t>
            </a:r>
            <a:r>
              <a:rPr sz="1200" spc="-20" dirty="0">
                <a:latin typeface="Times New Roman"/>
                <a:cs typeface="Times New Roman"/>
              </a:rPr>
              <a:t> </a:t>
            </a:r>
            <a:r>
              <a:rPr sz="1200" dirty="0">
                <a:latin typeface="Times New Roman"/>
                <a:cs typeface="Times New Roman"/>
              </a:rPr>
              <a:t>documentation</a:t>
            </a:r>
            <a:r>
              <a:rPr sz="1200" spc="-20" dirty="0">
                <a:latin typeface="Times New Roman"/>
                <a:cs typeface="Times New Roman"/>
              </a:rPr>
              <a:t> </a:t>
            </a:r>
            <a:r>
              <a:rPr sz="1200" spc="-10" dirty="0">
                <a:latin typeface="Times New Roman"/>
                <a:cs typeface="Times New Roman"/>
              </a:rPr>
              <a:t>requirements,</a:t>
            </a:r>
            <a:r>
              <a:rPr sz="1200" spc="-25" dirty="0">
                <a:latin typeface="Times New Roman"/>
                <a:cs typeface="Times New Roman"/>
              </a:rPr>
              <a:t> and </a:t>
            </a:r>
            <a:r>
              <a:rPr sz="1200" dirty="0">
                <a:latin typeface="Times New Roman"/>
                <a:cs typeface="Times New Roman"/>
              </a:rPr>
              <a:t>understanding</a:t>
            </a:r>
            <a:r>
              <a:rPr sz="1200" spc="-35" dirty="0">
                <a:latin typeface="Times New Roman"/>
                <a:cs typeface="Times New Roman"/>
              </a:rPr>
              <a:t> </a:t>
            </a:r>
            <a:r>
              <a:rPr sz="1200" dirty="0">
                <a:latin typeface="Times New Roman"/>
                <a:cs typeface="Times New Roman"/>
              </a:rPr>
              <a:t>of</a:t>
            </a:r>
            <a:r>
              <a:rPr sz="1200" spc="-40" dirty="0">
                <a:latin typeface="Times New Roman"/>
                <a:cs typeface="Times New Roman"/>
              </a:rPr>
              <a:t> </a:t>
            </a:r>
            <a:r>
              <a:rPr sz="1200" dirty="0">
                <a:latin typeface="Times New Roman"/>
                <a:cs typeface="Times New Roman"/>
              </a:rPr>
              <a:t>policies</a:t>
            </a:r>
            <a:r>
              <a:rPr sz="1200" spc="-20" dirty="0">
                <a:latin typeface="Times New Roman"/>
                <a:cs typeface="Times New Roman"/>
              </a:rPr>
              <a:t> </a:t>
            </a:r>
            <a:r>
              <a:rPr sz="1200" dirty="0">
                <a:latin typeface="Times New Roman"/>
                <a:cs typeface="Times New Roman"/>
              </a:rPr>
              <a:t>regarding</a:t>
            </a:r>
            <a:r>
              <a:rPr sz="1200" spc="-35" dirty="0">
                <a:latin typeface="Times New Roman"/>
                <a:cs typeface="Times New Roman"/>
              </a:rPr>
              <a:t> </a:t>
            </a:r>
            <a:r>
              <a:rPr sz="1200" dirty="0">
                <a:latin typeface="Times New Roman"/>
                <a:cs typeface="Times New Roman"/>
              </a:rPr>
              <a:t>dependents</a:t>
            </a:r>
            <a:r>
              <a:rPr sz="1200" spc="-30" dirty="0">
                <a:latin typeface="Times New Roman"/>
                <a:cs typeface="Times New Roman"/>
              </a:rPr>
              <a:t> </a:t>
            </a:r>
            <a:r>
              <a:rPr sz="1200" dirty="0">
                <a:latin typeface="Times New Roman"/>
                <a:cs typeface="Times New Roman"/>
              </a:rPr>
              <a:t>during</a:t>
            </a:r>
            <a:r>
              <a:rPr sz="1200" spc="-35" dirty="0">
                <a:latin typeface="Times New Roman"/>
                <a:cs typeface="Times New Roman"/>
              </a:rPr>
              <a:t> </a:t>
            </a:r>
            <a:r>
              <a:rPr sz="1200" dirty="0">
                <a:latin typeface="Times New Roman"/>
                <a:cs typeface="Times New Roman"/>
              </a:rPr>
              <a:t>your</a:t>
            </a:r>
            <a:r>
              <a:rPr sz="1200" spc="-35" dirty="0">
                <a:latin typeface="Times New Roman"/>
                <a:cs typeface="Times New Roman"/>
              </a:rPr>
              <a:t> </a:t>
            </a:r>
            <a:r>
              <a:rPr sz="1200" dirty="0">
                <a:latin typeface="Times New Roman"/>
                <a:cs typeface="Times New Roman"/>
              </a:rPr>
              <a:t>time</a:t>
            </a:r>
            <a:r>
              <a:rPr sz="1200" spc="-40" dirty="0">
                <a:latin typeface="Times New Roman"/>
                <a:cs typeface="Times New Roman"/>
              </a:rPr>
              <a:t> </a:t>
            </a:r>
            <a:r>
              <a:rPr sz="1200" dirty="0">
                <a:latin typeface="Times New Roman"/>
                <a:cs typeface="Times New Roman"/>
              </a:rPr>
              <a:t>in</a:t>
            </a:r>
            <a:r>
              <a:rPr sz="1200" spc="-30" dirty="0">
                <a:latin typeface="Times New Roman"/>
                <a:cs typeface="Times New Roman"/>
              </a:rPr>
              <a:t> </a:t>
            </a:r>
            <a:r>
              <a:rPr sz="1200" spc="-25" dirty="0">
                <a:latin typeface="Times New Roman"/>
                <a:cs typeface="Times New Roman"/>
              </a:rPr>
              <a:t>the </a:t>
            </a:r>
            <a:r>
              <a:rPr sz="1200" dirty="0">
                <a:latin typeface="Times New Roman"/>
                <a:cs typeface="Times New Roman"/>
              </a:rPr>
              <a:t>AFROTC</a:t>
            </a:r>
            <a:r>
              <a:rPr sz="1200" spc="-25" dirty="0">
                <a:latin typeface="Times New Roman"/>
                <a:cs typeface="Times New Roman"/>
              </a:rPr>
              <a:t> </a:t>
            </a:r>
            <a:r>
              <a:rPr sz="1200" spc="-10" dirty="0">
                <a:latin typeface="Times New Roman"/>
                <a:cs typeface="Times New Roman"/>
              </a:rPr>
              <a:t>program.</a:t>
            </a:r>
            <a:endParaRPr sz="1200">
              <a:latin typeface="Times New Roman"/>
              <a:cs typeface="Times New Roman"/>
            </a:endParaRPr>
          </a:p>
          <a:p>
            <a:pPr marL="12700">
              <a:lnSpc>
                <a:spcPct val="100000"/>
              </a:lnSpc>
              <a:spcBef>
                <a:spcPts val="960"/>
              </a:spcBef>
            </a:pPr>
            <a:r>
              <a:rPr sz="1200" b="1" dirty="0">
                <a:latin typeface="Times New Roman"/>
                <a:cs typeface="Times New Roman"/>
              </a:rPr>
              <a:t>Save</a:t>
            </a:r>
            <a:r>
              <a:rPr sz="1200" b="1" spc="-20" dirty="0">
                <a:latin typeface="Times New Roman"/>
                <a:cs typeface="Times New Roman"/>
              </a:rPr>
              <a:t> </a:t>
            </a:r>
            <a:r>
              <a:rPr sz="1200" b="1" dirty="0">
                <a:latin typeface="Times New Roman"/>
                <a:cs typeface="Times New Roman"/>
              </a:rPr>
              <a:t>and</a:t>
            </a:r>
            <a:r>
              <a:rPr sz="1200" b="1" spc="-10" dirty="0">
                <a:latin typeface="Times New Roman"/>
                <a:cs typeface="Times New Roman"/>
              </a:rPr>
              <a:t> </a:t>
            </a:r>
            <a:r>
              <a:rPr sz="1200" b="1" spc="-20" dirty="0">
                <a:latin typeface="Times New Roman"/>
                <a:cs typeface="Times New Roman"/>
              </a:rPr>
              <a:t>Close</a:t>
            </a:r>
            <a:endParaRPr sz="1200">
              <a:latin typeface="Times New Roman"/>
              <a:cs typeface="Times New Roman"/>
            </a:endParaRPr>
          </a:p>
          <a:p>
            <a:pPr marL="469900" marR="56515" indent="-228600">
              <a:lnSpc>
                <a:spcPct val="110800"/>
              </a:lnSpc>
              <a:spcBef>
                <a:spcPts val="805"/>
              </a:spcBef>
              <a:buChar char="•"/>
              <a:tabLst>
                <a:tab pos="469900" algn="l"/>
              </a:tabLst>
            </a:pPr>
            <a:r>
              <a:rPr sz="1200" dirty="0">
                <a:latin typeface="Times New Roman"/>
                <a:cs typeface="Times New Roman"/>
              </a:rPr>
              <a:t>After</a:t>
            </a:r>
            <a:r>
              <a:rPr sz="1200" spc="-45" dirty="0">
                <a:latin typeface="Times New Roman"/>
                <a:cs typeface="Times New Roman"/>
              </a:rPr>
              <a:t> </a:t>
            </a:r>
            <a:r>
              <a:rPr sz="1200" dirty="0">
                <a:latin typeface="Times New Roman"/>
                <a:cs typeface="Times New Roman"/>
              </a:rPr>
              <a:t>entering</a:t>
            </a:r>
            <a:r>
              <a:rPr sz="1200" spc="-40" dirty="0">
                <a:latin typeface="Times New Roman"/>
                <a:cs typeface="Times New Roman"/>
              </a:rPr>
              <a:t> </a:t>
            </a:r>
            <a:r>
              <a:rPr sz="1200" dirty="0">
                <a:latin typeface="Times New Roman"/>
                <a:cs typeface="Times New Roman"/>
              </a:rPr>
              <a:t>all</a:t>
            </a:r>
            <a:r>
              <a:rPr sz="1200" spc="-35" dirty="0">
                <a:latin typeface="Times New Roman"/>
                <a:cs typeface="Times New Roman"/>
              </a:rPr>
              <a:t> </a:t>
            </a:r>
            <a:r>
              <a:rPr sz="1200" dirty="0">
                <a:latin typeface="Times New Roman"/>
                <a:cs typeface="Times New Roman"/>
              </a:rPr>
              <a:t>required</a:t>
            </a:r>
            <a:r>
              <a:rPr sz="1200" spc="-40" dirty="0">
                <a:latin typeface="Times New Roman"/>
                <a:cs typeface="Times New Roman"/>
              </a:rPr>
              <a:t> </a:t>
            </a:r>
            <a:r>
              <a:rPr sz="1200" dirty="0">
                <a:latin typeface="Times New Roman"/>
                <a:cs typeface="Times New Roman"/>
              </a:rPr>
              <a:t>dependent</a:t>
            </a:r>
            <a:r>
              <a:rPr sz="1200" spc="-40" dirty="0">
                <a:latin typeface="Times New Roman"/>
                <a:cs typeface="Times New Roman"/>
              </a:rPr>
              <a:t> </a:t>
            </a:r>
            <a:r>
              <a:rPr sz="1200" dirty="0">
                <a:latin typeface="Times New Roman"/>
                <a:cs typeface="Times New Roman"/>
              </a:rPr>
              <a:t>information</a:t>
            </a:r>
            <a:r>
              <a:rPr sz="1200" spc="-40" dirty="0">
                <a:latin typeface="Times New Roman"/>
                <a:cs typeface="Times New Roman"/>
              </a:rPr>
              <a:t> </a:t>
            </a:r>
            <a:r>
              <a:rPr sz="1200" dirty="0">
                <a:latin typeface="Times New Roman"/>
                <a:cs typeface="Times New Roman"/>
              </a:rPr>
              <a:t>and</a:t>
            </a:r>
            <a:r>
              <a:rPr sz="1200" spc="-35" dirty="0">
                <a:latin typeface="Times New Roman"/>
                <a:cs typeface="Times New Roman"/>
              </a:rPr>
              <a:t> </a:t>
            </a:r>
            <a:r>
              <a:rPr sz="1200" dirty="0">
                <a:latin typeface="Times New Roman"/>
                <a:cs typeface="Times New Roman"/>
              </a:rPr>
              <a:t>acknowledging</a:t>
            </a:r>
            <a:r>
              <a:rPr sz="1200" spc="-40" dirty="0">
                <a:latin typeface="Times New Roman"/>
                <a:cs typeface="Times New Roman"/>
              </a:rPr>
              <a:t> </a:t>
            </a:r>
            <a:r>
              <a:rPr sz="1200" dirty="0">
                <a:latin typeface="Times New Roman"/>
                <a:cs typeface="Times New Roman"/>
              </a:rPr>
              <a:t>the</a:t>
            </a:r>
            <a:r>
              <a:rPr sz="1200" spc="-45" dirty="0">
                <a:latin typeface="Times New Roman"/>
                <a:cs typeface="Times New Roman"/>
              </a:rPr>
              <a:t> </a:t>
            </a:r>
            <a:r>
              <a:rPr sz="1200" spc="-10" dirty="0">
                <a:latin typeface="Times New Roman"/>
                <a:cs typeface="Times New Roman"/>
              </a:rPr>
              <a:t>statements, </a:t>
            </a:r>
            <a:r>
              <a:rPr sz="1200" dirty="0">
                <a:latin typeface="Times New Roman"/>
                <a:cs typeface="Times New Roman"/>
              </a:rPr>
              <a:t>click</a:t>
            </a:r>
            <a:r>
              <a:rPr sz="1200" spc="-25" dirty="0">
                <a:latin typeface="Times New Roman"/>
                <a:cs typeface="Times New Roman"/>
              </a:rPr>
              <a:t> </a:t>
            </a:r>
            <a:r>
              <a:rPr sz="1200" b="1" dirty="0">
                <a:latin typeface="Times New Roman"/>
                <a:cs typeface="Times New Roman"/>
              </a:rPr>
              <a:t>Save</a:t>
            </a:r>
            <a:r>
              <a:rPr sz="1200" b="1" spc="-30" dirty="0">
                <a:latin typeface="Times New Roman"/>
                <a:cs typeface="Times New Roman"/>
              </a:rPr>
              <a:t> </a:t>
            </a:r>
            <a:r>
              <a:rPr sz="1200" b="1" dirty="0">
                <a:latin typeface="Times New Roman"/>
                <a:cs typeface="Times New Roman"/>
              </a:rPr>
              <a:t>&amp;</a:t>
            </a:r>
            <a:r>
              <a:rPr sz="1200" b="1" spc="-30" dirty="0">
                <a:latin typeface="Times New Roman"/>
                <a:cs typeface="Times New Roman"/>
              </a:rPr>
              <a:t> </a:t>
            </a:r>
            <a:r>
              <a:rPr sz="1200" b="1" dirty="0">
                <a:latin typeface="Times New Roman"/>
                <a:cs typeface="Times New Roman"/>
              </a:rPr>
              <a:t>Close</a:t>
            </a:r>
            <a:r>
              <a:rPr sz="1200" b="1" spc="-30"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complete</a:t>
            </a:r>
            <a:r>
              <a:rPr sz="1200" spc="-30" dirty="0">
                <a:latin typeface="Times New Roman"/>
                <a:cs typeface="Times New Roman"/>
              </a:rPr>
              <a:t> </a:t>
            </a:r>
            <a:r>
              <a:rPr sz="1200" dirty="0">
                <a:latin typeface="Times New Roman"/>
                <a:cs typeface="Times New Roman"/>
              </a:rPr>
              <a:t>this</a:t>
            </a:r>
            <a:r>
              <a:rPr sz="1200" spc="-20" dirty="0">
                <a:latin typeface="Times New Roman"/>
                <a:cs typeface="Times New Roman"/>
              </a:rPr>
              <a:t> </a:t>
            </a:r>
            <a:r>
              <a:rPr sz="1200" spc="-10" dirty="0">
                <a:latin typeface="Times New Roman"/>
                <a:cs typeface="Times New Roman"/>
              </a:rPr>
              <a:t>section.</a:t>
            </a:r>
            <a:endParaRPr sz="1200">
              <a:latin typeface="Times New Roman"/>
              <a:cs typeface="Times New Roman"/>
            </a:endParaRPr>
          </a:p>
          <a:p>
            <a:pPr marL="469900" marR="5080" indent="-228600">
              <a:lnSpc>
                <a:spcPct val="110800"/>
              </a:lnSpc>
              <a:spcBef>
                <a:spcPts val="800"/>
              </a:spcBef>
              <a:buChar char="•"/>
              <a:tabLst>
                <a:tab pos="469900" algn="l"/>
              </a:tabLst>
            </a:pPr>
            <a:r>
              <a:rPr sz="1200" dirty="0">
                <a:latin typeface="Times New Roman"/>
                <a:cs typeface="Times New Roman"/>
              </a:rPr>
              <a:t>A</a:t>
            </a:r>
            <a:r>
              <a:rPr sz="1200" spc="-75" dirty="0">
                <a:latin typeface="Times New Roman"/>
                <a:cs typeface="Times New Roman"/>
              </a:rPr>
              <a:t> </a:t>
            </a:r>
            <a:r>
              <a:rPr sz="1200" dirty="0">
                <a:latin typeface="Times New Roman"/>
                <a:cs typeface="Times New Roman"/>
              </a:rPr>
              <a:t>checkmark</a:t>
            </a:r>
            <a:r>
              <a:rPr sz="1200" spc="-40" dirty="0">
                <a:latin typeface="Times New Roman"/>
                <a:cs typeface="Times New Roman"/>
              </a:rPr>
              <a:t> </a:t>
            </a:r>
            <a:r>
              <a:rPr sz="1200" dirty="0">
                <a:latin typeface="Times New Roman"/>
                <a:cs typeface="Times New Roman"/>
              </a:rPr>
              <a:t>will</a:t>
            </a:r>
            <a:r>
              <a:rPr sz="1200" spc="-30" dirty="0">
                <a:latin typeface="Times New Roman"/>
                <a:cs typeface="Times New Roman"/>
              </a:rPr>
              <a:t> </a:t>
            </a:r>
            <a:r>
              <a:rPr sz="1200" dirty="0">
                <a:latin typeface="Times New Roman"/>
                <a:cs typeface="Times New Roman"/>
              </a:rPr>
              <a:t>appear</a:t>
            </a:r>
            <a:r>
              <a:rPr sz="1200" spc="-25" dirty="0">
                <a:latin typeface="Times New Roman"/>
                <a:cs typeface="Times New Roman"/>
              </a:rPr>
              <a:t> </a:t>
            </a:r>
            <a:r>
              <a:rPr sz="1200" dirty="0">
                <a:latin typeface="Times New Roman"/>
                <a:cs typeface="Times New Roman"/>
              </a:rPr>
              <a:t>next</a:t>
            </a:r>
            <a:r>
              <a:rPr sz="1200" spc="-30" dirty="0">
                <a:latin typeface="Times New Roman"/>
                <a:cs typeface="Times New Roman"/>
              </a:rPr>
              <a:t> </a:t>
            </a:r>
            <a:r>
              <a:rPr sz="1200" dirty="0">
                <a:latin typeface="Times New Roman"/>
                <a:cs typeface="Times New Roman"/>
              </a:rPr>
              <a:t>to</a:t>
            </a:r>
            <a:r>
              <a:rPr sz="1200" spc="-35" dirty="0">
                <a:latin typeface="Times New Roman"/>
                <a:cs typeface="Times New Roman"/>
              </a:rPr>
              <a:t> </a:t>
            </a:r>
            <a:r>
              <a:rPr sz="1200" b="1" dirty="0">
                <a:latin typeface="Times New Roman"/>
                <a:cs typeface="Times New Roman"/>
              </a:rPr>
              <a:t>Dependents</a:t>
            </a:r>
            <a:r>
              <a:rPr sz="1200" b="1" spc="-35" dirty="0">
                <a:latin typeface="Times New Roman"/>
                <a:cs typeface="Times New Roman"/>
              </a:rPr>
              <a:t> </a:t>
            </a:r>
            <a:r>
              <a:rPr sz="1200" dirty="0">
                <a:latin typeface="Times New Roman"/>
                <a:cs typeface="Times New Roman"/>
              </a:rPr>
              <a:t>in</a:t>
            </a:r>
            <a:r>
              <a:rPr sz="1200" spc="-30" dirty="0">
                <a:latin typeface="Times New Roman"/>
                <a:cs typeface="Times New Roman"/>
              </a:rPr>
              <a:t> </a:t>
            </a:r>
            <a:r>
              <a:rPr sz="1200" dirty="0">
                <a:latin typeface="Times New Roman"/>
                <a:cs typeface="Times New Roman"/>
              </a:rPr>
              <a:t>your</a:t>
            </a:r>
            <a:r>
              <a:rPr sz="1200" spc="-35" dirty="0">
                <a:latin typeface="Times New Roman"/>
                <a:cs typeface="Times New Roman"/>
              </a:rPr>
              <a:t> </a:t>
            </a:r>
            <a:r>
              <a:rPr sz="1200" dirty="0">
                <a:latin typeface="Times New Roman"/>
                <a:cs typeface="Times New Roman"/>
              </a:rPr>
              <a:t>application</a:t>
            </a:r>
            <a:r>
              <a:rPr sz="1200" spc="-30" dirty="0">
                <a:latin typeface="Times New Roman"/>
                <a:cs typeface="Times New Roman"/>
              </a:rPr>
              <a:t> </a:t>
            </a:r>
            <a:r>
              <a:rPr sz="1200" dirty="0">
                <a:latin typeface="Times New Roman"/>
                <a:cs typeface="Times New Roman"/>
              </a:rPr>
              <a:t>checklist,</a:t>
            </a:r>
            <a:r>
              <a:rPr sz="1200" spc="-30" dirty="0">
                <a:latin typeface="Times New Roman"/>
                <a:cs typeface="Times New Roman"/>
              </a:rPr>
              <a:t> </a:t>
            </a:r>
            <a:r>
              <a:rPr sz="1200" spc="-10" dirty="0">
                <a:latin typeface="Times New Roman"/>
                <a:cs typeface="Times New Roman"/>
              </a:rPr>
              <a:t>indicating </a:t>
            </a:r>
            <a:r>
              <a:rPr sz="1200" dirty="0">
                <a:latin typeface="Times New Roman"/>
                <a:cs typeface="Times New Roman"/>
              </a:rPr>
              <a:t>that</a:t>
            </a:r>
            <a:r>
              <a:rPr sz="1200" spc="-20" dirty="0">
                <a:latin typeface="Times New Roman"/>
                <a:cs typeface="Times New Roman"/>
              </a:rPr>
              <a:t> </a:t>
            </a:r>
            <a:r>
              <a:rPr sz="1200" dirty="0">
                <a:latin typeface="Times New Roman"/>
                <a:cs typeface="Times New Roman"/>
              </a:rPr>
              <a:t>this</a:t>
            </a:r>
            <a:r>
              <a:rPr sz="1200" spc="-15" dirty="0">
                <a:latin typeface="Times New Roman"/>
                <a:cs typeface="Times New Roman"/>
              </a:rPr>
              <a:t> </a:t>
            </a:r>
            <a:r>
              <a:rPr sz="1200" dirty="0">
                <a:latin typeface="Times New Roman"/>
                <a:cs typeface="Times New Roman"/>
              </a:rPr>
              <a:t>section</a:t>
            </a:r>
            <a:r>
              <a:rPr sz="1200" spc="-20" dirty="0">
                <a:latin typeface="Times New Roman"/>
                <a:cs typeface="Times New Roman"/>
              </a:rPr>
              <a:t> </a:t>
            </a:r>
            <a:r>
              <a:rPr sz="1200" dirty="0">
                <a:latin typeface="Times New Roman"/>
                <a:cs typeface="Times New Roman"/>
              </a:rPr>
              <a:t>is</a:t>
            </a:r>
            <a:r>
              <a:rPr sz="1200" spc="-15" dirty="0">
                <a:latin typeface="Times New Roman"/>
                <a:cs typeface="Times New Roman"/>
              </a:rPr>
              <a:t> </a:t>
            </a:r>
            <a:r>
              <a:rPr sz="1200" spc="-10" dirty="0">
                <a:latin typeface="Times New Roman"/>
                <a:cs typeface="Times New Roman"/>
              </a:rPr>
              <a:t>complete.</a:t>
            </a:r>
            <a:endParaRPr sz="1200">
              <a:latin typeface="Times New Roman"/>
              <a:cs typeface="Times New Roman"/>
            </a:endParaRPr>
          </a:p>
        </p:txBody>
      </p:sp>
      <p:pic>
        <p:nvPicPr>
          <p:cNvPr id="7" name="object 7"/>
          <p:cNvPicPr/>
          <p:nvPr/>
        </p:nvPicPr>
        <p:blipFill>
          <a:blip r:embed="rId2" cstate="print"/>
          <a:stretch>
            <a:fillRect/>
          </a:stretch>
        </p:blipFill>
        <p:spPr>
          <a:xfrm>
            <a:off x="896111" y="8157971"/>
            <a:ext cx="5980175" cy="38099"/>
          </a:xfrm>
          <a:prstGeom prst="rect">
            <a:avLst/>
          </a:prstGeom>
        </p:spPr>
      </p:pic>
      <p:sp>
        <p:nvSpPr>
          <p:cNvPr id="8" name="object 8"/>
          <p:cNvSpPr txBox="1"/>
          <p:nvPr/>
        </p:nvSpPr>
        <p:spPr>
          <a:xfrm>
            <a:off x="901700" y="8579611"/>
            <a:ext cx="2186940" cy="513080"/>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Step</a:t>
            </a:r>
            <a:r>
              <a:rPr sz="1200" spc="-20" dirty="0">
                <a:latin typeface="Times New Roman"/>
                <a:cs typeface="Times New Roman"/>
              </a:rPr>
              <a:t> </a:t>
            </a:r>
            <a:r>
              <a:rPr sz="1200" spc="-25" dirty="0">
                <a:latin typeface="Times New Roman"/>
                <a:cs typeface="Times New Roman"/>
              </a:rPr>
              <a:t>11:</a:t>
            </a:r>
            <a:endParaRPr sz="1200" dirty="0">
              <a:latin typeface="Times New Roman"/>
              <a:cs typeface="Times New Roman"/>
            </a:endParaRPr>
          </a:p>
          <a:p>
            <a:pPr marL="12700">
              <a:lnSpc>
                <a:spcPct val="100000"/>
              </a:lnSpc>
              <a:spcBef>
                <a:spcPts val="960"/>
              </a:spcBef>
            </a:pPr>
            <a:r>
              <a:rPr sz="1200" b="1" dirty="0">
                <a:latin typeface="Times New Roman"/>
                <a:cs typeface="Times New Roman"/>
              </a:rPr>
              <a:t>Acknowledgments</a:t>
            </a:r>
            <a:r>
              <a:rPr sz="1200" b="1" spc="-35" dirty="0">
                <a:latin typeface="Times New Roman"/>
                <a:cs typeface="Times New Roman"/>
              </a:rPr>
              <a:t> </a:t>
            </a:r>
            <a:r>
              <a:rPr sz="1200" b="1" dirty="0">
                <a:latin typeface="Times New Roman"/>
                <a:cs typeface="Times New Roman"/>
              </a:rPr>
              <a:t>and</a:t>
            </a:r>
            <a:r>
              <a:rPr sz="1200" b="1" spc="-35" dirty="0">
                <a:latin typeface="Times New Roman"/>
                <a:cs typeface="Times New Roman"/>
              </a:rPr>
              <a:t> </a:t>
            </a:r>
            <a:r>
              <a:rPr sz="1200" b="1" spc="-10" dirty="0">
                <a:latin typeface="Times New Roman"/>
                <a:cs typeface="Times New Roman"/>
              </a:rPr>
              <a:t>Questions</a:t>
            </a:r>
            <a:endParaRPr sz="1200" dirty="0">
              <a:latin typeface="Times New Roman"/>
              <a:cs typeface="Times New Roman"/>
            </a:endParaRPr>
          </a:p>
        </p:txBody>
      </p:sp>
      <p:pic>
        <p:nvPicPr>
          <p:cNvPr id="9" name="object 9" descr="A screenshot of a computer  Description automatically generated "/>
          <p:cNvPicPr/>
          <p:nvPr/>
        </p:nvPicPr>
        <p:blipFill>
          <a:blip r:embed="rId3" cstate="print"/>
          <a:stretch>
            <a:fillRect/>
          </a:stretch>
        </p:blipFill>
        <p:spPr>
          <a:xfrm>
            <a:off x="914400" y="4366259"/>
            <a:ext cx="2190749" cy="344605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891031"/>
            <a:ext cx="5701665" cy="8135882"/>
          </a:xfrm>
          <a:prstGeom prst="rect">
            <a:avLst/>
          </a:prstGeom>
        </p:spPr>
        <p:txBody>
          <a:bodyPr vert="horz" wrap="square" lIns="0" tIns="12700" rIns="0" bIns="0" rtlCol="0">
            <a:spAutoFit/>
          </a:bodyPr>
          <a:lstStyle/>
          <a:p>
            <a:pPr marL="12700">
              <a:lnSpc>
                <a:spcPct val="100000"/>
              </a:lnSpc>
              <a:spcBef>
                <a:spcPts val="100"/>
              </a:spcBef>
            </a:pPr>
            <a:r>
              <a:rPr lang="en-US" sz="1200" dirty="0">
                <a:latin typeface="Times New Roman"/>
                <a:cs typeface="Times New Roman"/>
              </a:rPr>
              <a:t>Step</a:t>
            </a:r>
            <a:r>
              <a:rPr lang="en-US" sz="1200" spc="-20" dirty="0">
                <a:latin typeface="Times New Roman"/>
                <a:cs typeface="Times New Roman"/>
              </a:rPr>
              <a:t> </a:t>
            </a:r>
            <a:r>
              <a:rPr lang="en-US" sz="1200" spc="-25" dirty="0">
                <a:latin typeface="Times New Roman"/>
                <a:cs typeface="Times New Roman"/>
              </a:rPr>
              <a:t>11:</a:t>
            </a:r>
            <a:endParaRPr lang="en-US" sz="1200" dirty="0">
              <a:latin typeface="Times New Roman"/>
              <a:cs typeface="Times New Roman"/>
            </a:endParaRPr>
          </a:p>
          <a:p>
            <a:pPr marL="12700">
              <a:lnSpc>
                <a:spcPct val="100000"/>
              </a:lnSpc>
              <a:spcBef>
                <a:spcPts val="960"/>
              </a:spcBef>
            </a:pPr>
            <a:r>
              <a:rPr lang="en-US" sz="1200" b="1" dirty="0">
                <a:latin typeface="Times New Roman"/>
                <a:cs typeface="Times New Roman"/>
              </a:rPr>
              <a:t>Acknowledgments</a:t>
            </a:r>
            <a:r>
              <a:rPr lang="en-US" sz="1200" b="1" spc="-35" dirty="0">
                <a:latin typeface="Times New Roman"/>
                <a:cs typeface="Times New Roman"/>
              </a:rPr>
              <a:t> </a:t>
            </a:r>
            <a:r>
              <a:rPr lang="en-US" sz="1200" b="1" dirty="0">
                <a:latin typeface="Times New Roman"/>
                <a:cs typeface="Times New Roman"/>
              </a:rPr>
              <a:t>and</a:t>
            </a:r>
            <a:r>
              <a:rPr lang="en-US" sz="1200" b="1" spc="-35" dirty="0">
                <a:latin typeface="Times New Roman"/>
                <a:cs typeface="Times New Roman"/>
              </a:rPr>
              <a:t> </a:t>
            </a:r>
            <a:r>
              <a:rPr lang="en-US" sz="1200" b="1" spc="-10" dirty="0">
                <a:latin typeface="Times New Roman"/>
                <a:cs typeface="Times New Roman"/>
              </a:rPr>
              <a:t>Questions</a:t>
            </a:r>
            <a:endParaRPr lang="en-US" sz="1200" b="1" dirty="0">
              <a:latin typeface="Times New Roman"/>
              <a:cs typeface="Times New Roman"/>
            </a:endParaRPr>
          </a:p>
          <a:p>
            <a:pPr marL="12700">
              <a:lnSpc>
                <a:spcPct val="100000"/>
              </a:lnSpc>
              <a:spcBef>
                <a:spcPts val="100"/>
              </a:spcBef>
            </a:pPr>
            <a:endParaRPr lang="en-US" sz="1200" b="1" dirty="0">
              <a:latin typeface="Times New Roman"/>
              <a:cs typeface="Times New Roman"/>
            </a:endParaRPr>
          </a:p>
          <a:p>
            <a:pPr marL="12700">
              <a:lnSpc>
                <a:spcPct val="100000"/>
              </a:lnSpc>
              <a:spcBef>
                <a:spcPts val="100"/>
              </a:spcBef>
            </a:pPr>
            <a:r>
              <a:rPr sz="1200" b="1" dirty="0">
                <a:latin typeface="Times New Roman"/>
                <a:cs typeface="Times New Roman"/>
              </a:rPr>
              <a:t>Access</a:t>
            </a:r>
            <a:r>
              <a:rPr sz="1200" b="1" spc="-30" dirty="0">
                <a:latin typeface="Times New Roman"/>
                <a:cs typeface="Times New Roman"/>
              </a:rPr>
              <a:t> </a:t>
            </a:r>
            <a:r>
              <a:rPr sz="1200" b="1" dirty="0">
                <a:latin typeface="Times New Roman"/>
                <a:cs typeface="Times New Roman"/>
              </a:rPr>
              <a:t>the</a:t>
            </a:r>
            <a:r>
              <a:rPr sz="1200" b="1" spc="-25" dirty="0">
                <a:latin typeface="Times New Roman"/>
                <a:cs typeface="Times New Roman"/>
              </a:rPr>
              <a:t> </a:t>
            </a:r>
            <a:r>
              <a:rPr sz="1200" b="1" spc="-10" dirty="0">
                <a:latin typeface="Times New Roman"/>
                <a:cs typeface="Times New Roman"/>
              </a:rPr>
              <a:t>"Critical</a:t>
            </a:r>
            <a:r>
              <a:rPr sz="1200" b="1" spc="-70" dirty="0">
                <a:latin typeface="Times New Roman"/>
                <a:cs typeface="Times New Roman"/>
              </a:rPr>
              <a:t> </a:t>
            </a:r>
            <a:r>
              <a:rPr sz="1200" b="1" dirty="0">
                <a:latin typeface="Times New Roman"/>
                <a:cs typeface="Times New Roman"/>
              </a:rPr>
              <a:t>Acknowledgments</a:t>
            </a:r>
            <a:r>
              <a:rPr sz="1200" b="1" spc="-25" dirty="0">
                <a:latin typeface="Times New Roman"/>
                <a:cs typeface="Times New Roman"/>
              </a:rPr>
              <a:t> </a:t>
            </a:r>
            <a:r>
              <a:rPr sz="1200" b="1" dirty="0">
                <a:latin typeface="Times New Roman"/>
                <a:cs typeface="Times New Roman"/>
              </a:rPr>
              <a:t>and</a:t>
            </a:r>
            <a:r>
              <a:rPr sz="1200" b="1" spc="-20" dirty="0">
                <a:latin typeface="Times New Roman"/>
                <a:cs typeface="Times New Roman"/>
              </a:rPr>
              <a:t> </a:t>
            </a:r>
            <a:r>
              <a:rPr sz="1200" b="1" dirty="0">
                <a:latin typeface="Times New Roman"/>
                <a:cs typeface="Times New Roman"/>
              </a:rPr>
              <a:t>Questions"</a:t>
            </a:r>
            <a:r>
              <a:rPr sz="1200" b="1" spc="-15" dirty="0">
                <a:latin typeface="Times New Roman"/>
                <a:cs typeface="Times New Roman"/>
              </a:rPr>
              <a:t> </a:t>
            </a:r>
            <a:r>
              <a:rPr sz="1200" b="1" spc="-10" dirty="0">
                <a:latin typeface="Times New Roman"/>
                <a:cs typeface="Times New Roman"/>
              </a:rPr>
              <a:t>Section</a:t>
            </a:r>
            <a:endParaRPr sz="1200" dirty="0">
              <a:latin typeface="Times New Roman"/>
              <a:cs typeface="Times New Roman"/>
            </a:endParaRPr>
          </a:p>
          <a:p>
            <a:pPr marL="698500" marR="210185" indent="-228600">
              <a:lnSpc>
                <a:spcPct val="110800"/>
              </a:lnSpc>
              <a:spcBef>
                <a:spcPts val="805"/>
              </a:spcBef>
              <a:buChar char="•"/>
              <a:tabLst>
                <a:tab pos="698500" algn="l"/>
              </a:tabLst>
            </a:pPr>
            <a:r>
              <a:rPr sz="1200" dirty="0">
                <a:latin typeface="Times New Roman"/>
                <a:cs typeface="Times New Roman"/>
              </a:rPr>
              <a:t>In</a:t>
            </a:r>
            <a:r>
              <a:rPr sz="1200" spc="-5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b="1" dirty="0">
                <a:latin typeface="Times New Roman"/>
                <a:cs typeface="Times New Roman"/>
              </a:rPr>
              <a:t>My</a:t>
            </a:r>
            <a:r>
              <a:rPr sz="1200" b="1" spc="-15" dirty="0">
                <a:latin typeface="Times New Roman"/>
                <a:cs typeface="Times New Roman"/>
              </a:rPr>
              <a:t> </a:t>
            </a:r>
            <a:r>
              <a:rPr sz="1200" b="1" spc="-10" dirty="0">
                <a:latin typeface="Times New Roman"/>
                <a:cs typeface="Times New Roman"/>
              </a:rPr>
              <a:t>ROTC</a:t>
            </a:r>
            <a:r>
              <a:rPr sz="1200" b="1" spc="-65" dirty="0">
                <a:latin typeface="Times New Roman"/>
                <a:cs typeface="Times New Roman"/>
              </a:rPr>
              <a:t> </a:t>
            </a:r>
            <a:r>
              <a:rPr sz="1200" b="1" dirty="0">
                <a:latin typeface="Times New Roman"/>
                <a:cs typeface="Times New Roman"/>
              </a:rPr>
              <a:t>Application</a:t>
            </a:r>
            <a:r>
              <a:rPr sz="1200" b="1" spc="-20" dirty="0">
                <a:latin typeface="Times New Roman"/>
                <a:cs typeface="Times New Roman"/>
              </a:rPr>
              <a:t> </a:t>
            </a:r>
            <a:r>
              <a:rPr sz="1200" dirty="0">
                <a:latin typeface="Times New Roman"/>
                <a:cs typeface="Times New Roman"/>
              </a:rPr>
              <a:t>checklist,</a:t>
            </a:r>
            <a:r>
              <a:rPr sz="1200" spc="-20" dirty="0">
                <a:latin typeface="Times New Roman"/>
                <a:cs typeface="Times New Roman"/>
              </a:rPr>
              <a:t> </a:t>
            </a:r>
            <a:r>
              <a:rPr sz="1200" dirty="0">
                <a:latin typeface="Times New Roman"/>
                <a:cs typeface="Times New Roman"/>
              </a:rPr>
              <a:t>click</a:t>
            </a:r>
            <a:r>
              <a:rPr sz="1200" spc="-15" dirty="0">
                <a:latin typeface="Times New Roman"/>
                <a:cs typeface="Times New Roman"/>
              </a:rPr>
              <a:t> </a:t>
            </a:r>
            <a:r>
              <a:rPr sz="1200" dirty="0">
                <a:latin typeface="Times New Roman"/>
                <a:cs typeface="Times New Roman"/>
              </a:rPr>
              <a:t>on</a:t>
            </a:r>
            <a:r>
              <a:rPr sz="1200" spc="-10" dirty="0">
                <a:latin typeface="Times New Roman"/>
                <a:cs typeface="Times New Roman"/>
              </a:rPr>
              <a:t> </a:t>
            </a:r>
            <a:r>
              <a:rPr sz="1200" b="1" spc="-10" dirty="0">
                <a:latin typeface="Times New Roman"/>
                <a:cs typeface="Times New Roman"/>
              </a:rPr>
              <a:t>Critical</a:t>
            </a:r>
            <a:r>
              <a:rPr sz="1200" b="1" spc="-70" dirty="0">
                <a:latin typeface="Times New Roman"/>
                <a:cs typeface="Times New Roman"/>
              </a:rPr>
              <a:t> </a:t>
            </a:r>
            <a:r>
              <a:rPr sz="1200" b="1" spc="-10" dirty="0">
                <a:latin typeface="Times New Roman"/>
                <a:cs typeface="Times New Roman"/>
              </a:rPr>
              <a:t>Acknowledgments </a:t>
            </a:r>
            <a:r>
              <a:rPr sz="1200" b="1" dirty="0">
                <a:latin typeface="Times New Roman"/>
                <a:cs typeface="Times New Roman"/>
              </a:rPr>
              <a:t>and</a:t>
            </a:r>
            <a:r>
              <a:rPr sz="1200" b="1" spc="-20" dirty="0">
                <a:latin typeface="Times New Roman"/>
                <a:cs typeface="Times New Roman"/>
              </a:rPr>
              <a:t> </a:t>
            </a:r>
            <a:r>
              <a:rPr sz="1200" b="1" dirty="0">
                <a:latin typeface="Times New Roman"/>
                <a:cs typeface="Times New Roman"/>
              </a:rPr>
              <a:t>Questions</a:t>
            </a:r>
            <a:r>
              <a:rPr sz="1200" b="1" spc="-30" dirty="0">
                <a:latin typeface="Times New Roman"/>
                <a:cs typeface="Times New Roman"/>
              </a:rPr>
              <a:t> </a:t>
            </a:r>
            <a:r>
              <a:rPr sz="1200" dirty="0">
                <a:latin typeface="Times New Roman"/>
                <a:cs typeface="Times New Roman"/>
              </a:rPr>
              <a:t>to</a:t>
            </a:r>
            <a:r>
              <a:rPr sz="1200" spc="-15" dirty="0">
                <a:latin typeface="Times New Roman"/>
                <a:cs typeface="Times New Roman"/>
              </a:rPr>
              <a:t> </a:t>
            </a:r>
            <a:r>
              <a:rPr sz="1200" dirty="0">
                <a:latin typeface="Times New Roman"/>
                <a:cs typeface="Times New Roman"/>
              </a:rPr>
              <a:t>begin</a:t>
            </a:r>
            <a:r>
              <a:rPr sz="1200" spc="-20" dirty="0">
                <a:latin typeface="Times New Roman"/>
                <a:cs typeface="Times New Roman"/>
              </a:rPr>
              <a:t> </a:t>
            </a:r>
            <a:r>
              <a:rPr sz="1200" dirty="0">
                <a:latin typeface="Times New Roman"/>
                <a:cs typeface="Times New Roman"/>
              </a:rPr>
              <a:t>this</a:t>
            </a:r>
            <a:r>
              <a:rPr sz="1200" spc="-15" dirty="0">
                <a:latin typeface="Times New Roman"/>
                <a:cs typeface="Times New Roman"/>
              </a:rPr>
              <a:t> </a:t>
            </a:r>
            <a:r>
              <a:rPr sz="1200" spc="-10" dirty="0">
                <a:latin typeface="Times New Roman"/>
                <a:cs typeface="Times New Roman"/>
              </a:rPr>
              <a:t>section.</a:t>
            </a:r>
            <a:endParaRPr sz="1200" dirty="0">
              <a:latin typeface="Times New Roman"/>
              <a:cs typeface="Times New Roman"/>
            </a:endParaRPr>
          </a:p>
          <a:p>
            <a:pPr marL="12700">
              <a:lnSpc>
                <a:spcPct val="100000"/>
              </a:lnSpc>
              <a:spcBef>
                <a:spcPts val="960"/>
              </a:spcBef>
            </a:pPr>
            <a:r>
              <a:rPr sz="1200" b="1" dirty="0">
                <a:latin typeface="Times New Roman"/>
                <a:cs typeface="Times New Roman"/>
              </a:rPr>
              <a:t>Read</a:t>
            </a:r>
            <a:r>
              <a:rPr sz="1200" b="1" spc="-25" dirty="0">
                <a:latin typeface="Times New Roman"/>
                <a:cs typeface="Times New Roman"/>
              </a:rPr>
              <a:t> </a:t>
            </a:r>
            <a:r>
              <a:rPr sz="1200" b="1" dirty="0">
                <a:latin typeface="Times New Roman"/>
                <a:cs typeface="Times New Roman"/>
              </a:rPr>
              <a:t>and</a:t>
            </a:r>
            <a:r>
              <a:rPr sz="1200" b="1" spc="-75" dirty="0">
                <a:latin typeface="Times New Roman"/>
                <a:cs typeface="Times New Roman"/>
              </a:rPr>
              <a:t> </a:t>
            </a:r>
            <a:r>
              <a:rPr sz="1200" b="1" dirty="0">
                <a:latin typeface="Times New Roman"/>
                <a:cs typeface="Times New Roman"/>
              </a:rPr>
              <a:t>Answer</a:t>
            </a:r>
            <a:r>
              <a:rPr sz="1200" b="1" spc="-35" dirty="0">
                <a:latin typeface="Times New Roman"/>
                <a:cs typeface="Times New Roman"/>
              </a:rPr>
              <a:t> </a:t>
            </a:r>
            <a:r>
              <a:rPr sz="1200" b="1" dirty="0">
                <a:latin typeface="Times New Roman"/>
                <a:cs typeface="Times New Roman"/>
              </a:rPr>
              <a:t>Each</a:t>
            </a:r>
            <a:r>
              <a:rPr sz="1200" b="1" spc="-20" dirty="0">
                <a:latin typeface="Times New Roman"/>
                <a:cs typeface="Times New Roman"/>
              </a:rPr>
              <a:t> </a:t>
            </a:r>
            <a:r>
              <a:rPr sz="1200" b="1" dirty="0">
                <a:latin typeface="Times New Roman"/>
                <a:cs typeface="Times New Roman"/>
              </a:rPr>
              <a:t>Question</a:t>
            </a:r>
            <a:r>
              <a:rPr sz="1200" b="1" spc="-15" dirty="0">
                <a:latin typeface="Times New Roman"/>
                <a:cs typeface="Times New Roman"/>
              </a:rPr>
              <a:t> </a:t>
            </a:r>
            <a:r>
              <a:rPr sz="1200" b="1" spc="-10" dirty="0">
                <a:latin typeface="Times New Roman"/>
                <a:cs typeface="Times New Roman"/>
              </a:rPr>
              <a:t>Carefully</a:t>
            </a:r>
            <a:endParaRPr sz="1200" dirty="0">
              <a:latin typeface="Times New Roman"/>
              <a:cs typeface="Times New Roman"/>
            </a:endParaRPr>
          </a:p>
          <a:p>
            <a:pPr marL="698500" marR="5080" indent="-228600">
              <a:lnSpc>
                <a:spcPct val="110800"/>
              </a:lnSpc>
              <a:spcBef>
                <a:spcPts val="800"/>
              </a:spcBef>
              <a:buChar char="•"/>
              <a:tabLst>
                <a:tab pos="698500" algn="l"/>
              </a:tabLst>
            </a:pPr>
            <a:r>
              <a:rPr sz="1200" dirty="0">
                <a:latin typeface="Times New Roman"/>
                <a:cs typeface="Times New Roman"/>
              </a:rPr>
              <a:t>This</a:t>
            </a:r>
            <a:r>
              <a:rPr sz="1200" spc="-25" dirty="0">
                <a:latin typeface="Times New Roman"/>
                <a:cs typeface="Times New Roman"/>
              </a:rPr>
              <a:t> </a:t>
            </a:r>
            <a:r>
              <a:rPr sz="1200" dirty="0">
                <a:latin typeface="Times New Roman"/>
                <a:cs typeface="Times New Roman"/>
              </a:rPr>
              <a:t>section</a:t>
            </a:r>
            <a:r>
              <a:rPr sz="1200" spc="-25" dirty="0">
                <a:latin typeface="Times New Roman"/>
                <a:cs typeface="Times New Roman"/>
              </a:rPr>
              <a:t> </a:t>
            </a:r>
            <a:r>
              <a:rPr sz="1200" dirty="0">
                <a:latin typeface="Times New Roman"/>
                <a:cs typeface="Times New Roman"/>
              </a:rPr>
              <a:t>includes</a:t>
            </a:r>
            <a:r>
              <a:rPr sz="1200" spc="-25" dirty="0">
                <a:latin typeface="Times New Roman"/>
                <a:cs typeface="Times New Roman"/>
              </a:rPr>
              <a:t> </a:t>
            </a:r>
            <a:r>
              <a:rPr sz="1200" dirty="0">
                <a:latin typeface="Times New Roman"/>
                <a:cs typeface="Times New Roman"/>
              </a:rPr>
              <a:t>multiple</a:t>
            </a:r>
            <a:r>
              <a:rPr sz="1200" spc="-30" dirty="0">
                <a:latin typeface="Times New Roman"/>
                <a:cs typeface="Times New Roman"/>
              </a:rPr>
              <a:t> </a:t>
            </a:r>
            <a:r>
              <a:rPr sz="1200" spc="-10" dirty="0">
                <a:latin typeface="Times New Roman"/>
                <a:cs typeface="Times New Roman"/>
              </a:rPr>
              <a:t>categories</a:t>
            </a:r>
            <a:r>
              <a:rPr sz="1200" spc="-25" dirty="0">
                <a:latin typeface="Times New Roman"/>
                <a:cs typeface="Times New Roman"/>
              </a:rPr>
              <a:t> </a:t>
            </a:r>
            <a:r>
              <a:rPr sz="1200" dirty="0">
                <a:latin typeface="Times New Roman"/>
                <a:cs typeface="Times New Roman"/>
              </a:rPr>
              <a:t>with</a:t>
            </a:r>
            <a:r>
              <a:rPr sz="1200" spc="-25" dirty="0">
                <a:latin typeface="Times New Roman"/>
                <a:cs typeface="Times New Roman"/>
              </a:rPr>
              <a:t> </a:t>
            </a:r>
            <a:r>
              <a:rPr sz="1200" dirty="0">
                <a:latin typeface="Times New Roman"/>
                <a:cs typeface="Times New Roman"/>
              </a:rPr>
              <a:t>questions</a:t>
            </a:r>
            <a:r>
              <a:rPr sz="1200" spc="-25" dirty="0">
                <a:latin typeface="Times New Roman"/>
                <a:cs typeface="Times New Roman"/>
              </a:rPr>
              <a:t> </a:t>
            </a:r>
            <a:r>
              <a:rPr sz="1200" dirty="0">
                <a:latin typeface="Times New Roman"/>
                <a:cs typeface="Times New Roman"/>
              </a:rPr>
              <a:t>and</a:t>
            </a:r>
            <a:r>
              <a:rPr sz="1200" spc="-25" dirty="0">
                <a:latin typeface="Times New Roman"/>
                <a:cs typeface="Times New Roman"/>
              </a:rPr>
              <a:t> </a:t>
            </a:r>
            <a:r>
              <a:rPr sz="1200" spc="-10" dirty="0">
                <a:latin typeface="Times New Roman"/>
                <a:cs typeface="Times New Roman"/>
              </a:rPr>
              <a:t>acknowledgments </a:t>
            </a:r>
            <a:r>
              <a:rPr sz="1200" dirty="0">
                <a:latin typeface="Times New Roman"/>
                <a:cs typeface="Times New Roman"/>
              </a:rPr>
              <a:t>that</a:t>
            </a:r>
            <a:r>
              <a:rPr sz="1200" spc="-40" dirty="0">
                <a:latin typeface="Times New Roman"/>
                <a:cs typeface="Times New Roman"/>
              </a:rPr>
              <a:t> </a:t>
            </a:r>
            <a:r>
              <a:rPr sz="1200" dirty="0">
                <a:latin typeface="Times New Roman"/>
                <a:cs typeface="Times New Roman"/>
              </a:rPr>
              <a:t>are</a:t>
            </a:r>
            <a:r>
              <a:rPr sz="1200" spc="-25" dirty="0">
                <a:latin typeface="Times New Roman"/>
                <a:cs typeface="Times New Roman"/>
              </a:rPr>
              <a:t> </a:t>
            </a:r>
            <a:r>
              <a:rPr sz="1200" dirty="0">
                <a:latin typeface="Times New Roman"/>
                <a:cs typeface="Times New Roman"/>
              </a:rPr>
              <a:t>binding</a:t>
            </a:r>
            <a:r>
              <a:rPr sz="1200" spc="-20" dirty="0">
                <a:latin typeface="Times New Roman"/>
                <a:cs typeface="Times New Roman"/>
              </a:rPr>
              <a:t> </a:t>
            </a:r>
            <a:r>
              <a:rPr sz="1200" dirty="0">
                <a:latin typeface="Times New Roman"/>
                <a:cs typeface="Times New Roman"/>
              </a:rPr>
              <a:t>and</a:t>
            </a:r>
            <a:r>
              <a:rPr sz="1200" spc="-20" dirty="0">
                <a:latin typeface="Times New Roman"/>
                <a:cs typeface="Times New Roman"/>
              </a:rPr>
              <a:t> </a:t>
            </a:r>
            <a:r>
              <a:rPr sz="1200" dirty="0">
                <a:latin typeface="Times New Roman"/>
                <a:cs typeface="Times New Roman"/>
              </a:rPr>
              <a:t>critically</a:t>
            </a:r>
            <a:r>
              <a:rPr sz="1200" spc="-25" dirty="0">
                <a:latin typeface="Times New Roman"/>
                <a:cs typeface="Times New Roman"/>
              </a:rPr>
              <a:t> </a:t>
            </a:r>
            <a:r>
              <a:rPr sz="1200" dirty="0">
                <a:latin typeface="Times New Roman"/>
                <a:cs typeface="Times New Roman"/>
              </a:rPr>
              <a:t>important</a:t>
            </a:r>
            <a:r>
              <a:rPr sz="1200" spc="-20" dirty="0">
                <a:latin typeface="Times New Roman"/>
                <a:cs typeface="Times New Roman"/>
              </a:rPr>
              <a:t> </a:t>
            </a:r>
            <a:r>
              <a:rPr sz="1200" dirty="0">
                <a:latin typeface="Times New Roman"/>
                <a:cs typeface="Times New Roman"/>
              </a:rPr>
              <a:t>for</a:t>
            </a:r>
            <a:r>
              <a:rPr sz="1200" spc="-25" dirty="0">
                <a:latin typeface="Times New Roman"/>
                <a:cs typeface="Times New Roman"/>
              </a:rPr>
              <a:t> </a:t>
            </a:r>
            <a:r>
              <a:rPr sz="1200" dirty="0">
                <a:latin typeface="Times New Roman"/>
                <a:cs typeface="Times New Roman"/>
              </a:rPr>
              <a:t>your</a:t>
            </a:r>
            <a:r>
              <a:rPr sz="1200" spc="-15" dirty="0">
                <a:latin typeface="Times New Roman"/>
                <a:cs typeface="Times New Roman"/>
              </a:rPr>
              <a:t> </a:t>
            </a:r>
            <a:r>
              <a:rPr sz="1200" spc="-10" dirty="0">
                <a:latin typeface="Times New Roman"/>
                <a:cs typeface="Times New Roman"/>
              </a:rPr>
              <a:t>participation</a:t>
            </a:r>
            <a:r>
              <a:rPr sz="1200" spc="-20" dirty="0">
                <a:latin typeface="Times New Roman"/>
                <a:cs typeface="Times New Roman"/>
              </a:rPr>
              <a:t> </a:t>
            </a:r>
            <a:r>
              <a:rPr sz="1200" spc="-10" dirty="0">
                <a:latin typeface="Times New Roman"/>
                <a:cs typeface="Times New Roman"/>
              </a:rPr>
              <a:t>in</a:t>
            </a:r>
            <a:r>
              <a:rPr sz="1200" spc="-75" dirty="0">
                <a:latin typeface="Times New Roman"/>
                <a:cs typeface="Times New Roman"/>
              </a:rPr>
              <a:t> </a:t>
            </a:r>
            <a:r>
              <a:rPr sz="1200" dirty="0">
                <a:latin typeface="Times New Roman"/>
                <a:cs typeface="Times New Roman"/>
              </a:rPr>
              <a:t>AFROTC.</a:t>
            </a:r>
            <a:r>
              <a:rPr sz="1200" spc="-45" dirty="0">
                <a:latin typeface="Times New Roman"/>
                <a:cs typeface="Times New Roman"/>
              </a:rPr>
              <a:t> </a:t>
            </a:r>
            <a:r>
              <a:rPr sz="1200" spc="-10" dirty="0">
                <a:latin typeface="Times New Roman"/>
                <a:cs typeface="Times New Roman"/>
              </a:rPr>
              <a:t>These </a:t>
            </a:r>
            <a:r>
              <a:rPr sz="1200" dirty="0">
                <a:latin typeface="Times New Roman"/>
                <a:cs typeface="Times New Roman"/>
              </a:rPr>
              <a:t>categories</a:t>
            </a:r>
            <a:r>
              <a:rPr sz="1200" spc="-30" dirty="0">
                <a:latin typeface="Times New Roman"/>
                <a:cs typeface="Times New Roman"/>
              </a:rPr>
              <a:t> </a:t>
            </a:r>
            <a:r>
              <a:rPr sz="1200" dirty="0">
                <a:latin typeface="Times New Roman"/>
                <a:cs typeface="Times New Roman"/>
              </a:rPr>
              <a:t>include,</a:t>
            </a:r>
            <a:r>
              <a:rPr sz="1200" spc="-30" dirty="0">
                <a:latin typeface="Times New Roman"/>
                <a:cs typeface="Times New Roman"/>
              </a:rPr>
              <a:t> </a:t>
            </a:r>
            <a:r>
              <a:rPr sz="1200" dirty="0">
                <a:latin typeface="Times New Roman"/>
                <a:cs typeface="Times New Roman"/>
              </a:rPr>
              <a:t>but</a:t>
            </a:r>
            <a:r>
              <a:rPr sz="1200" spc="-25" dirty="0">
                <a:latin typeface="Times New Roman"/>
                <a:cs typeface="Times New Roman"/>
              </a:rPr>
              <a:t> </a:t>
            </a:r>
            <a:r>
              <a:rPr sz="1200" dirty="0">
                <a:latin typeface="Times New Roman"/>
                <a:cs typeface="Times New Roman"/>
              </a:rPr>
              <a:t>are</a:t>
            </a:r>
            <a:r>
              <a:rPr sz="1200" spc="-35" dirty="0">
                <a:latin typeface="Times New Roman"/>
                <a:cs typeface="Times New Roman"/>
              </a:rPr>
              <a:t> </a:t>
            </a:r>
            <a:r>
              <a:rPr sz="1200" dirty="0">
                <a:latin typeface="Times New Roman"/>
                <a:cs typeface="Times New Roman"/>
              </a:rPr>
              <a:t>not</a:t>
            </a:r>
            <a:r>
              <a:rPr sz="1200" spc="-25" dirty="0">
                <a:latin typeface="Times New Roman"/>
                <a:cs typeface="Times New Roman"/>
              </a:rPr>
              <a:t> </a:t>
            </a:r>
            <a:r>
              <a:rPr sz="1200" dirty="0">
                <a:latin typeface="Times New Roman"/>
                <a:cs typeface="Times New Roman"/>
              </a:rPr>
              <a:t>limited</a:t>
            </a:r>
            <a:r>
              <a:rPr sz="1200" spc="-30" dirty="0">
                <a:latin typeface="Times New Roman"/>
                <a:cs typeface="Times New Roman"/>
              </a:rPr>
              <a:t> </a:t>
            </a:r>
            <a:r>
              <a:rPr sz="1200" spc="-25" dirty="0">
                <a:latin typeface="Times New Roman"/>
                <a:cs typeface="Times New Roman"/>
              </a:rPr>
              <a:t>to:</a:t>
            </a:r>
            <a:endParaRPr sz="1200" dirty="0">
              <a:latin typeface="Times New Roman"/>
              <a:cs typeface="Times New Roman"/>
            </a:endParaRPr>
          </a:p>
          <a:p>
            <a:pPr marL="241300">
              <a:lnSpc>
                <a:spcPct val="100000"/>
              </a:lnSpc>
              <a:spcBef>
                <a:spcPts val="960"/>
              </a:spcBef>
            </a:pPr>
            <a:r>
              <a:rPr sz="1200" b="1" dirty="0">
                <a:latin typeface="Times New Roman"/>
                <a:cs typeface="Times New Roman"/>
              </a:rPr>
              <a:t>Categories</a:t>
            </a:r>
            <a:r>
              <a:rPr sz="1200" b="1" spc="-35" dirty="0">
                <a:latin typeface="Times New Roman"/>
                <a:cs typeface="Times New Roman"/>
              </a:rPr>
              <a:t> </a:t>
            </a:r>
            <a:r>
              <a:rPr sz="1200" b="1" dirty="0">
                <a:latin typeface="Times New Roman"/>
                <a:cs typeface="Times New Roman"/>
              </a:rPr>
              <a:t>to</a:t>
            </a:r>
            <a:r>
              <a:rPr sz="1200" b="1" spc="-35" dirty="0">
                <a:latin typeface="Times New Roman"/>
                <a:cs typeface="Times New Roman"/>
              </a:rPr>
              <a:t> </a:t>
            </a:r>
            <a:r>
              <a:rPr sz="1200" b="1" spc="-10" dirty="0">
                <a:latin typeface="Times New Roman"/>
                <a:cs typeface="Times New Roman"/>
              </a:rPr>
              <a:t>Complete:</a:t>
            </a:r>
            <a:endParaRPr sz="1200" dirty="0">
              <a:latin typeface="Times New Roman"/>
              <a:cs typeface="Times New Roman"/>
            </a:endParaRPr>
          </a:p>
          <a:p>
            <a:pPr marL="697865" indent="-227965">
              <a:lnSpc>
                <a:spcPct val="100000"/>
              </a:lnSpc>
              <a:spcBef>
                <a:spcPts val="960"/>
              </a:spcBef>
              <a:buChar char="•"/>
              <a:tabLst>
                <a:tab pos="697865" algn="l"/>
              </a:tabLst>
            </a:pPr>
            <a:r>
              <a:rPr sz="1200" spc="-10" dirty="0">
                <a:latin typeface="Times New Roman"/>
                <a:cs typeface="Times New Roman"/>
              </a:rPr>
              <a:t>Acceptance</a:t>
            </a:r>
            <a:endParaRPr sz="1200" dirty="0">
              <a:latin typeface="Times New Roman"/>
              <a:cs typeface="Times New Roman"/>
            </a:endParaRPr>
          </a:p>
          <a:p>
            <a:pPr marL="697865" indent="-227965">
              <a:lnSpc>
                <a:spcPct val="100000"/>
              </a:lnSpc>
              <a:spcBef>
                <a:spcPts val="960"/>
              </a:spcBef>
              <a:buChar char="•"/>
              <a:tabLst>
                <a:tab pos="697865" algn="l"/>
              </a:tabLst>
            </a:pPr>
            <a:r>
              <a:rPr sz="1200" dirty="0">
                <a:latin typeface="Times New Roman"/>
                <a:cs typeface="Times New Roman"/>
              </a:rPr>
              <a:t>Prior</a:t>
            </a:r>
            <a:r>
              <a:rPr sz="1200" spc="-25" dirty="0">
                <a:latin typeface="Times New Roman"/>
                <a:cs typeface="Times New Roman"/>
              </a:rPr>
              <a:t> </a:t>
            </a:r>
            <a:r>
              <a:rPr sz="1200" spc="-10" dirty="0">
                <a:latin typeface="Times New Roman"/>
                <a:cs typeface="Times New Roman"/>
              </a:rPr>
              <a:t>Service</a:t>
            </a:r>
            <a:endParaRPr sz="1200" dirty="0">
              <a:latin typeface="Times New Roman"/>
              <a:cs typeface="Times New Roman"/>
            </a:endParaRPr>
          </a:p>
          <a:p>
            <a:pPr marL="697865" indent="-227965">
              <a:lnSpc>
                <a:spcPct val="100000"/>
              </a:lnSpc>
              <a:spcBef>
                <a:spcPts val="960"/>
              </a:spcBef>
              <a:buChar char="•"/>
              <a:tabLst>
                <a:tab pos="697865" algn="l"/>
              </a:tabLst>
            </a:pPr>
            <a:r>
              <a:rPr sz="1200" dirty="0">
                <a:latin typeface="Times New Roman"/>
                <a:cs typeface="Times New Roman"/>
              </a:rPr>
              <a:t>Drug</a:t>
            </a:r>
            <a:r>
              <a:rPr sz="1200" spc="-15" dirty="0">
                <a:latin typeface="Times New Roman"/>
                <a:cs typeface="Times New Roman"/>
              </a:rPr>
              <a:t> </a:t>
            </a:r>
            <a:r>
              <a:rPr sz="1200" dirty="0">
                <a:latin typeface="Times New Roman"/>
                <a:cs typeface="Times New Roman"/>
              </a:rPr>
              <a:t>and</a:t>
            </a:r>
            <a:r>
              <a:rPr sz="1200" spc="-70" dirty="0">
                <a:latin typeface="Times New Roman"/>
                <a:cs typeface="Times New Roman"/>
              </a:rPr>
              <a:t> </a:t>
            </a:r>
            <a:r>
              <a:rPr sz="1200" spc="-10" dirty="0">
                <a:latin typeface="Times New Roman"/>
                <a:cs typeface="Times New Roman"/>
              </a:rPr>
              <a:t>Alcohol</a:t>
            </a:r>
            <a:endParaRPr sz="1200" dirty="0">
              <a:latin typeface="Times New Roman"/>
              <a:cs typeface="Times New Roman"/>
            </a:endParaRPr>
          </a:p>
          <a:p>
            <a:pPr marL="697865" indent="-227965">
              <a:lnSpc>
                <a:spcPct val="100000"/>
              </a:lnSpc>
              <a:spcBef>
                <a:spcPts val="960"/>
              </a:spcBef>
              <a:buChar char="•"/>
              <a:tabLst>
                <a:tab pos="697865" algn="l"/>
              </a:tabLst>
            </a:pPr>
            <a:r>
              <a:rPr sz="1200" spc="-10" dirty="0">
                <a:latin typeface="Times New Roman"/>
                <a:cs typeface="Times New Roman"/>
              </a:rPr>
              <a:t>Releases</a:t>
            </a:r>
            <a:endParaRPr sz="1200" dirty="0">
              <a:latin typeface="Times New Roman"/>
              <a:cs typeface="Times New Roman"/>
            </a:endParaRPr>
          </a:p>
          <a:p>
            <a:pPr marL="697865" indent="-227965">
              <a:lnSpc>
                <a:spcPct val="100000"/>
              </a:lnSpc>
              <a:spcBef>
                <a:spcPts val="950"/>
              </a:spcBef>
              <a:buChar char="•"/>
              <a:tabLst>
                <a:tab pos="697865" algn="l"/>
              </a:tabLst>
            </a:pPr>
            <a:r>
              <a:rPr sz="1200" dirty="0">
                <a:latin typeface="Times New Roman"/>
                <a:cs typeface="Times New Roman"/>
              </a:rPr>
              <a:t>Disciplinary</a:t>
            </a:r>
            <a:r>
              <a:rPr sz="1200" spc="-40" dirty="0">
                <a:latin typeface="Times New Roman"/>
                <a:cs typeface="Times New Roman"/>
              </a:rPr>
              <a:t> </a:t>
            </a:r>
            <a:r>
              <a:rPr sz="1200" dirty="0">
                <a:latin typeface="Times New Roman"/>
                <a:cs typeface="Times New Roman"/>
              </a:rPr>
              <a:t>/</a:t>
            </a:r>
            <a:r>
              <a:rPr sz="1200" spc="-35" dirty="0">
                <a:latin typeface="Times New Roman"/>
                <a:cs typeface="Times New Roman"/>
              </a:rPr>
              <a:t> </a:t>
            </a:r>
            <a:r>
              <a:rPr sz="1200" dirty="0">
                <a:latin typeface="Times New Roman"/>
                <a:cs typeface="Times New Roman"/>
              </a:rPr>
              <a:t>Criminal</a:t>
            </a:r>
            <a:r>
              <a:rPr sz="1200" spc="-40" dirty="0">
                <a:latin typeface="Times New Roman"/>
                <a:cs typeface="Times New Roman"/>
              </a:rPr>
              <a:t> </a:t>
            </a:r>
            <a:r>
              <a:rPr sz="1200" spc="-10" dirty="0">
                <a:latin typeface="Times New Roman"/>
                <a:cs typeface="Times New Roman"/>
              </a:rPr>
              <a:t>History</a:t>
            </a:r>
            <a:endParaRPr sz="1200" dirty="0">
              <a:latin typeface="Times New Roman"/>
              <a:cs typeface="Times New Roman"/>
            </a:endParaRPr>
          </a:p>
          <a:p>
            <a:pPr marL="697865" indent="-227965">
              <a:lnSpc>
                <a:spcPct val="100000"/>
              </a:lnSpc>
              <a:spcBef>
                <a:spcPts val="960"/>
              </a:spcBef>
              <a:buChar char="•"/>
              <a:tabLst>
                <a:tab pos="697865" algn="l"/>
              </a:tabLst>
            </a:pPr>
            <a:r>
              <a:rPr sz="1200" spc="-10" dirty="0">
                <a:latin typeface="Times New Roman"/>
                <a:cs typeface="Times New Roman"/>
              </a:rPr>
              <a:t>Prohibited</a:t>
            </a:r>
            <a:r>
              <a:rPr sz="1200" spc="-25" dirty="0">
                <a:latin typeface="Times New Roman"/>
                <a:cs typeface="Times New Roman"/>
              </a:rPr>
              <a:t> </a:t>
            </a:r>
            <a:r>
              <a:rPr sz="1200" spc="-10" dirty="0">
                <a:latin typeface="Times New Roman"/>
                <a:cs typeface="Times New Roman"/>
              </a:rPr>
              <a:t>Activities</a:t>
            </a:r>
            <a:endParaRPr sz="1200" dirty="0">
              <a:latin typeface="Times New Roman"/>
              <a:cs typeface="Times New Roman"/>
            </a:endParaRPr>
          </a:p>
          <a:p>
            <a:pPr marL="12700" marR="267335">
              <a:lnSpc>
                <a:spcPct val="110800"/>
              </a:lnSpc>
              <a:spcBef>
                <a:spcPts val="805"/>
              </a:spcBef>
            </a:pPr>
            <a:r>
              <a:rPr sz="1200" dirty="0">
                <a:latin typeface="Times New Roman"/>
                <a:cs typeface="Times New Roman"/>
              </a:rPr>
              <a:t>Carefully</a:t>
            </a:r>
            <a:r>
              <a:rPr sz="1200" spc="-30" dirty="0">
                <a:latin typeface="Times New Roman"/>
                <a:cs typeface="Times New Roman"/>
              </a:rPr>
              <a:t> </a:t>
            </a:r>
            <a:r>
              <a:rPr sz="1200" dirty="0">
                <a:latin typeface="Times New Roman"/>
                <a:cs typeface="Times New Roman"/>
              </a:rPr>
              <a:t>read</a:t>
            </a:r>
            <a:r>
              <a:rPr sz="1200" spc="-30" dirty="0">
                <a:latin typeface="Times New Roman"/>
                <a:cs typeface="Times New Roman"/>
              </a:rPr>
              <a:t> </a:t>
            </a:r>
            <a:r>
              <a:rPr sz="1200" dirty="0">
                <a:latin typeface="Times New Roman"/>
                <a:cs typeface="Times New Roman"/>
              </a:rPr>
              <a:t>each</a:t>
            </a:r>
            <a:r>
              <a:rPr sz="1200" spc="-25" dirty="0">
                <a:latin typeface="Times New Roman"/>
                <a:cs typeface="Times New Roman"/>
              </a:rPr>
              <a:t> </a:t>
            </a:r>
            <a:r>
              <a:rPr sz="1200" dirty="0">
                <a:latin typeface="Times New Roman"/>
                <a:cs typeface="Times New Roman"/>
              </a:rPr>
              <a:t>question</a:t>
            </a:r>
            <a:r>
              <a:rPr sz="1200" spc="-30" dirty="0">
                <a:latin typeface="Times New Roman"/>
                <a:cs typeface="Times New Roman"/>
              </a:rPr>
              <a:t> </a:t>
            </a:r>
            <a:r>
              <a:rPr sz="1200" dirty="0">
                <a:latin typeface="Times New Roman"/>
                <a:cs typeface="Times New Roman"/>
              </a:rPr>
              <a:t>and</a:t>
            </a:r>
            <a:r>
              <a:rPr sz="1200" spc="-25" dirty="0">
                <a:latin typeface="Times New Roman"/>
                <a:cs typeface="Times New Roman"/>
              </a:rPr>
              <a:t> </a:t>
            </a:r>
            <a:r>
              <a:rPr sz="1200" dirty="0">
                <a:latin typeface="Times New Roman"/>
                <a:cs typeface="Times New Roman"/>
              </a:rPr>
              <a:t>any</a:t>
            </a:r>
            <a:r>
              <a:rPr sz="1200" spc="-30" dirty="0">
                <a:latin typeface="Times New Roman"/>
                <a:cs typeface="Times New Roman"/>
              </a:rPr>
              <a:t> </a:t>
            </a:r>
            <a:r>
              <a:rPr sz="1200" dirty="0">
                <a:latin typeface="Times New Roman"/>
                <a:cs typeface="Times New Roman"/>
              </a:rPr>
              <a:t>associated</a:t>
            </a:r>
            <a:r>
              <a:rPr sz="1200" spc="-25" dirty="0">
                <a:latin typeface="Times New Roman"/>
                <a:cs typeface="Times New Roman"/>
              </a:rPr>
              <a:t> </a:t>
            </a:r>
            <a:r>
              <a:rPr sz="1200" dirty="0">
                <a:latin typeface="Times New Roman"/>
                <a:cs typeface="Times New Roman"/>
              </a:rPr>
              <a:t>help</a:t>
            </a:r>
            <a:r>
              <a:rPr sz="1200" spc="-30" dirty="0">
                <a:latin typeface="Times New Roman"/>
                <a:cs typeface="Times New Roman"/>
              </a:rPr>
              <a:t> </a:t>
            </a:r>
            <a:r>
              <a:rPr sz="1200" dirty="0">
                <a:latin typeface="Times New Roman"/>
                <a:cs typeface="Times New Roman"/>
              </a:rPr>
              <a:t>text</a:t>
            </a:r>
            <a:r>
              <a:rPr sz="1200" spc="-25" dirty="0">
                <a:latin typeface="Times New Roman"/>
                <a:cs typeface="Times New Roman"/>
              </a:rPr>
              <a:t> </a:t>
            </a:r>
            <a:r>
              <a:rPr sz="1200" dirty="0">
                <a:latin typeface="Times New Roman"/>
                <a:cs typeface="Times New Roman"/>
              </a:rPr>
              <a:t>provided</a:t>
            </a:r>
            <a:r>
              <a:rPr sz="1200" spc="-30"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understand</a:t>
            </a:r>
            <a:r>
              <a:rPr sz="1200" spc="-30" dirty="0">
                <a:latin typeface="Times New Roman"/>
                <a:cs typeface="Times New Roman"/>
              </a:rPr>
              <a:t> </a:t>
            </a:r>
            <a:r>
              <a:rPr sz="1200" dirty="0">
                <a:latin typeface="Times New Roman"/>
                <a:cs typeface="Times New Roman"/>
              </a:rPr>
              <a:t>what</a:t>
            </a:r>
            <a:r>
              <a:rPr sz="1200" spc="-25" dirty="0">
                <a:latin typeface="Times New Roman"/>
                <a:cs typeface="Times New Roman"/>
              </a:rPr>
              <a:t> is </a:t>
            </a:r>
            <a:r>
              <a:rPr sz="1200" dirty="0">
                <a:latin typeface="Times New Roman"/>
                <a:cs typeface="Times New Roman"/>
              </a:rPr>
              <a:t>being</a:t>
            </a:r>
            <a:r>
              <a:rPr sz="1200" spc="-25" dirty="0">
                <a:latin typeface="Times New Roman"/>
                <a:cs typeface="Times New Roman"/>
              </a:rPr>
              <a:t> </a:t>
            </a:r>
            <a:r>
              <a:rPr sz="1200" spc="-10" dirty="0">
                <a:latin typeface="Times New Roman"/>
                <a:cs typeface="Times New Roman"/>
              </a:rPr>
              <a:t>asked.</a:t>
            </a:r>
            <a:endParaRPr sz="1200" dirty="0">
              <a:latin typeface="Times New Roman"/>
              <a:cs typeface="Times New Roman"/>
            </a:endParaRPr>
          </a:p>
          <a:p>
            <a:pPr marL="12700">
              <a:lnSpc>
                <a:spcPct val="100000"/>
              </a:lnSpc>
              <a:spcBef>
                <a:spcPts val="960"/>
              </a:spcBef>
            </a:pPr>
            <a:r>
              <a:rPr sz="1200" b="1" dirty="0">
                <a:latin typeface="Times New Roman"/>
                <a:cs typeface="Times New Roman"/>
              </a:rPr>
              <a:t>Answering</a:t>
            </a:r>
            <a:r>
              <a:rPr sz="1200" b="1" spc="-25" dirty="0">
                <a:latin typeface="Times New Roman"/>
                <a:cs typeface="Times New Roman"/>
              </a:rPr>
              <a:t> </a:t>
            </a:r>
            <a:r>
              <a:rPr sz="1200" b="1" dirty="0">
                <a:latin typeface="Times New Roman"/>
                <a:cs typeface="Times New Roman"/>
              </a:rPr>
              <a:t>the</a:t>
            </a:r>
            <a:r>
              <a:rPr sz="1200" b="1" spc="-25" dirty="0">
                <a:latin typeface="Times New Roman"/>
                <a:cs typeface="Times New Roman"/>
              </a:rPr>
              <a:t> </a:t>
            </a:r>
            <a:r>
              <a:rPr sz="1200" b="1" spc="-10" dirty="0">
                <a:latin typeface="Times New Roman"/>
                <a:cs typeface="Times New Roman"/>
              </a:rPr>
              <a:t>Questions</a:t>
            </a:r>
            <a:endParaRPr sz="1200" dirty="0">
              <a:latin typeface="Times New Roman"/>
              <a:cs typeface="Times New Roman"/>
            </a:endParaRPr>
          </a:p>
          <a:p>
            <a:pPr marL="697865" indent="-227965">
              <a:lnSpc>
                <a:spcPct val="100000"/>
              </a:lnSpc>
              <a:spcBef>
                <a:spcPts val="960"/>
              </a:spcBef>
              <a:buChar char="•"/>
              <a:tabLst>
                <a:tab pos="697865" algn="l"/>
              </a:tabLst>
            </a:pPr>
            <a:r>
              <a:rPr sz="1200" dirty="0">
                <a:latin typeface="Times New Roman"/>
                <a:cs typeface="Times New Roman"/>
              </a:rPr>
              <a:t>For</a:t>
            </a:r>
            <a:r>
              <a:rPr sz="1200" spc="-25" dirty="0">
                <a:latin typeface="Times New Roman"/>
                <a:cs typeface="Times New Roman"/>
              </a:rPr>
              <a:t> </a:t>
            </a:r>
            <a:r>
              <a:rPr sz="1200" dirty="0">
                <a:latin typeface="Times New Roman"/>
                <a:cs typeface="Times New Roman"/>
              </a:rPr>
              <a:t>each</a:t>
            </a:r>
            <a:r>
              <a:rPr sz="1200" spc="-20" dirty="0">
                <a:latin typeface="Times New Roman"/>
                <a:cs typeface="Times New Roman"/>
              </a:rPr>
              <a:t> </a:t>
            </a:r>
            <a:r>
              <a:rPr sz="1200" dirty="0">
                <a:latin typeface="Times New Roman"/>
                <a:cs typeface="Times New Roman"/>
              </a:rPr>
              <a:t>question,</a:t>
            </a:r>
            <a:r>
              <a:rPr sz="1200" spc="-20" dirty="0">
                <a:latin typeface="Times New Roman"/>
                <a:cs typeface="Times New Roman"/>
              </a:rPr>
              <a:t> </a:t>
            </a:r>
            <a:r>
              <a:rPr sz="1200" dirty="0">
                <a:latin typeface="Times New Roman"/>
                <a:cs typeface="Times New Roman"/>
              </a:rPr>
              <a:t>select</a:t>
            </a:r>
            <a:r>
              <a:rPr sz="1200" spc="-10" dirty="0">
                <a:latin typeface="Times New Roman"/>
                <a:cs typeface="Times New Roman"/>
              </a:rPr>
              <a:t> </a:t>
            </a:r>
            <a:r>
              <a:rPr sz="1200" b="1" spc="-45" dirty="0">
                <a:latin typeface="Times New Roman"/>
                <a:cs typeface="Times New Roman"/>
              </a:rPr>
              <a:t>Yes</a:t>
            </a:r>
            <a:r>
              <a:rPr sz="1200" b="1" spc="-20" dirty="0">
                <a:latin typeface="Times New Roman"/>
                <a:cs typeface="Times New Roman"/>
              </a:rPr>
              <a:t> </a:t>
            </a:r>
            <a:r>
              <a:rPr sz="1200" dirty="0">
                <a:latin typeface="Times New Roman"/>
                <a:cs typeface="Times New Roman"/>
              </a:rPr>
              <a:t>or</a:t>
            </a:r>
            <a:r>
              <a:rPr sz="1200" spc="-25" dirty="0">
                <a:latin typeface="Times New Roman"/>
                <a:cs typeface="Times New Roman"/>
              </a:rPr>
              <a:t> </a:t>
            </a:r>
            <a:r>
              <a:rPr sz="1200" b="1" dirty="0">
                <a:latin typeface="Times New Roman"/>
                <a:cs typeface="Times New Roman"/>
              </a:rPr>
              <a:t>No</a:t>
            </a:r>
            <a:r>
              <a:rPr sz="1200" b="1" spc="-20" dirty="0">
                <a:latin typeface="Times New Roman"/>
                <a:cs typeface="Times New Roman"/>
              </a:rPr>
              <a:t> </a:t>
            </a:r>
            <a:r>
              <a:rPr sz="1200" dirty="0">
                <a:latin typeface="Times New Roman"/>
                <a:cs typeface="Times New Roman"/>
              </a:rPr>
              <a:t>as</a:t>
            </a:r>
            <a:r>
              <a:rPr sz="1200" spc="-10" dirty="0">
                <a:latin typeface="Times New Roman"/>
                <a:cs typeface="Times New Roman"/>
              </a:rPr>
              <a:t> appropriate.</a:t>
            </a:r>
            <a:endParaRPr sz="1200" dirty="0">
              <a:latin typeface="Times New Roman"/>
              <a:cs typeface="Times New Roman"/>
            </a:endParaRPr>
          </a:p>
          <a:p>
            <a:pPr marL="698500" marR="165735" indent="-228600">
              <a:lnSpc>
                <a:spcPct val="110800"/>
              </a:lnSpc>
              <a:spcBef>
                <a:spcPts val="805"/>
              </a:spcBef>
              <a:buChar char="•"/>
              <a:tabLst>
                <a:tab pos="698500" algn="l"/>
              </a:tabLst>
            </a:pPr>
            <a:r>
              <a:rPr sz="1200" dirty="0">
                <a:latin typeface="Times New Roman"/>
                <a:cs typeface="Times New Roman"/>
              </a:rPr>
              <a:t>Some</a:t>
            </a:r>
            <a:r>
              <a:rPr sz="1200" spc="-40" dirty="0">
                <a:latin typeface="Times New Roman"/>
                <a:cs typeface="Times New Roman"/>
              </a:rPr>
              <a:t> </a:t>
            </a:r>
            <a:r>
              <a:rPr sz="1200" dirty="0">
                <a:latin typeface="Times New Roman"/>
                <a:cs typeface="Times New Roman"/>
              </a:rPr>
              <a:t>questions</a:t>
            </a:r>
            <a:r>
              <a:rPr sz="1200" spc="-30" dirty="0">
                <a:latin typeface="Times New Roman"/>
                <a:cs typeface="Times New Roman"/>
              </a:rPr>
              <a:t> </a:t>
            </a:r>
            <a:r>
              <a:rPr sz="1200" dirty="0">
                <a:latin typeface="Times New Roman"/>
                <a:cs typeface="Times New Roman"/>
              </a:rPr>
              <a:t>may</a:t>
            </a:r>
            <a:r>
              <a:rPr sz="1200" spc="-30" dirty="0">
                <a:latin typeface="Times New Roman"/>
                <a:cs typeface="Times New Roman"/>
              </a:rPr>
              <a:t> </a:t>
            </a:r>
            <a:r>
              <a:rPr sz="1200" dirty="0">
                <a:latin typeface="Times New Roman"/>
                <a:cs typeface="Times New Roman"/>
              </a:rPr>
              <a:t>require</a:t>
            </a:r>
            <a:r>
              <a:rPr sz="1200" spc="-35" dirty="0">
                <a:latin typeface="Times New Roman"/>
                <a:cs typeface="Times New Roman"/>
              </a:rPr>
              <a:t> </a:t>
            </a:r>
            <a:r>
              <a:rPr sz="1200" dirty="0">
                <a:latin typeface="Times New Roman"/>
                <a:cs typeface="Times New Roman"/>
              </a:rPr>
              <a:t>additional</a:t>
            </a:r>
            <a:r>
              <a:rPr sz="1200" spc="-35" dirty="0">
                <a:latin typeface="Times New Roman"/>
                <a:cs typeface="Times New Roman"/>
              </a:rPr>
              <a:t> </a:t>
            </a:r>
            <a:r>
              <a:rPr sz="1200" dirty="0">
                <a:latin typeface="Times New Roman"/>
                <a:cs typeface="Times New Roman"/>
              </a:rPr>
              <a:t>details</a:t>
            </a:r>
            <a:r>
              <a:rPr sz="1200" spc="-30" dirty="0">
                <a:latin typeface="Times New Roman"/>
                <a:cs typeface="Times New Roman"/>
              </a:rPr>
              <a:t> </a:t>
            </a:r>
            <a:r>
              <a:rPr sz="1200" dirty="0">
                <a:latin typeface="Times New Roman"/>
                <a:cs typeface="Times New Roman"/>
              </a:rPr>
              <a:t>if</a:t>
            </a:r>
            <a:r>
              <a:rPr sz="1200" spc="-25" dirty="0">
                <a:latin typeface="Times New Roman"/>
                <a:cs typeface="Times New Roman"/>
              </a:rPr>
              <a:t> </a:t>
            </a:r>
            <a:r>
              <a:rPr sz="1200" dirty="0">
                <a:latin typeface="Times New Roman"/>
                <a:cs typeface="Times New Roman"/>
              </a:rPr>
              <a:t>you</a:t>
            </a:r>
            <a:r>
              <a:rPr sz="1200" spc="-35" dirty="0">
                <a:latin typeface="Times New Roman"/>
                <a:cs typeface="Times New Roman"/>
              </a:rPr>
              <a:t> </a:t>
            </a:r>
            <a:r>
              <a:rPr sz="1200" dirty="0">
                <a:latin typeface="Times New Roman"/>
                <a:cs typeface="Times New Roman"/>
              </a:rPr>
              <a:t>select</a:t>
            </a:r>
            <a:r>
              <a:rPr sz="1200" spc="-30" dirty="0">
                <a:latin typeface="Times New Roman"/>
                <a:cs typeface="Times New Roman"/>
              </a:rPr>
              <a:t> </a:t>
            </a:r>
            <a:r>
              <a:rPr sz="1200" b="1" spc="-30" dirty="0">
                <a:latin typeface="Times New Roman"/>
                <a:cs typeface="Times New Roman"/>
              </a:rPr>
              <a:t>Yes</a:t>
            </a:r>
            <a:r>
              <a:rPr sz="1200" spc="-30" dirty="0">
                <a:latin typeface="Times New Roman"/>
                <a:cs typeface="Times New Roman"/>
              </a:rPr>
              <a:t>. </a:t>
            </a:r>
            <a:r>
              <a:rPr sz="1200" dirty="0">
                <a:latin typeface="Times New Roman"/>
                <a:cs typeface="Times New Roman"/>
              </a:rPr>
              <a:t>Be</a:t>
            </a:r>
            <a:r>
              <a:rPr sz="1200" spc="-35" dirty="0">
                <a:latin typeface="Times New Roman"/>
                <a:cs typeface="Times New Roman"/>
              </a:rPr>
              <a:t> </a:t>
            </a:r>
            <a:r>
              <a:rPr sz="1200" dirty="0">
                <a:latin typeface="Times New Roman"/>
                <a:cs typeface="Times New Roman"/>
              </a:rPr>
              <a:t>prepared</a:t>
            </a:r>
            <a:r>
              <a:rPr sz="1200" spc="-35" dirty="0">
                <a:latin typeface="Times New Roman"/>
                <a:cs typeface="Times New Roman"/>
              </a:rPr>
              <a:t> </a:t>
            </a:r>
            <a:r>
              <a:rPr sz="1200" spc="-25" dirty="0">
                <a:latin typeface="Times New Roman"/>
                <a:cs typeface="Times New Roman"/>
              </a:rPr>
              <a:t>to </a:t>
            </a:r>
            <a:r>
              <a:rPr sz="1200" dirty="0">
                <a:latin typeface="Times New Roman"/>
                <a:cs typeface="Times New Roman"/>
              </a:rPr>
              <a:t>provide</a:t>
            </a:r>
            <a:r>
              <a:rPr sz="1200" spc="-40" dirty="0">
                <a:latin typeface="Times New Roman"/>
                <a:cs typeface="Times New Roman"/>
              </a:rPr>
              <a:t> </a:t>
            </a:r>
            <a:r>
              <a:rPr sz="1200" dirty="0">
                <a:latin typeface="Times New Roman"/>
                <a:cs typeface="Times New Roman"/>
              </a:rPr>
              <a:t>any</a:t>
            </a:r>
            <a:r>
              <a:rPr sz="1200" spc="-30" dirty="0">
                <a:latin typeface="Times New Roman"/>
                <a:cs typeface="Times New Roman"/>
              </a:rPr>
              <a:t> </a:t>
            </a:r>
            <a:r>
              <a:rPr sz="1200" dirty="0">
                <a:latin typeface="Times New Roman"/>
                <a:cs typeface="Times New Roman"/>
              </a:rPr>
              <a:t>necessary</a:t>
            </a:r>
            <a:r>
              <a:rPr sz="1200" spc="-35" dirty="0">
                <a:latin typeface="Times New Roman"/>
                <a:cs typeface="Times New Roman"/>
              </a:rPr>
              <a:t> </a:t>
            </a:r>
            <a:r>
              <a:rPr sz="1200" dirty="0">
                <a:latin typeface="Times New Roman"/>
                <a:cs typeface="Times New Roman"/>
              </a:rPr>
              <a:t>explanations</a:t>
            </a:r>
            <a:r>
              <a:rPr sz="1200" spc="-30" dirty="0">
                <a:latin typeface="Times New Roman"/>
                <a:cs typeface="Times New Roman"/>
              </a:rPr>
              <a:t> </a:t>
            </a:r>
            <a:r>
              <a:rPr sz="1200" dirty="0">
                <a:latin typeface="Times New Roman"/>
                <a:cs typeface="Times New Roman"/>
              </a:rPr>
              <a:t>or</a:t>
            </a:r>
            <a:r>
              <a:rPr sz="1200" spc="-35" dirty="0">
                <a:latin typeface="Times New Roman"/>
                <a:cs typeface="Times New Roman"/>
              </a:rPr>
              <a:t> </a:t>
            </a:r>
            <a:r>
              <a:rPr sz="1200" spc="-10" dirty="0">
                <a:latin typeface="Times New Roman"/>
                <a:cs typeface="Times New Roman"/>
              </a:rPr>
              <a:t>documentation.</a:t>
            </a:r>
            <a:endParaRPr sz="1200" dirty="0">
              <a:latin typeface="Times New Roman"/>
              <a:cs typeface="Times New Roman"/>
            </a:endParaRPr>
          </a:p>
          <a:p>
            <a:pPr marL="697865" indent="-227965">
              <a:lnSpc>
                <a:spcPct val="100000"/>
              </a:lnSpc>
              <a:spcBef>
                <a:spcPts val="960"/>
              </a:spcBef>
              <a:buFont typeface="Times New Roman"/>
              <a:buChar char="•"/>
              <a:tabLst>
                <a:tab pos="697865" algn="l"/>
              </a:tabLst>
            </a:pPr>
            <a:r>
              <a:rPr sz="1200" b="1" dirty="0">
                <a:latin typeface="Times New Roman"/>
                <a:cs typeface="Times New Roman"/>
              </a:rPr>
              <a:t>Example</a:t>
            </a:r>
            <a:r>
              <a:rPr sz="1200" dirty="0">
                <a:latin typeface="Times New Roman"/>
                <a:cs typeface="Times New Roman"/>
              </a:rPr>
              <a:t>:</a:t>
            </a:r>
            <a:r>
              <a:rPr sz="1200" spc="-20" dirty="0">
                <a:latin typeface="Times New Roman"/>
                <a:cs typeface="Times New Roman"/>
              </a:rPr>
              <a:t> </a:t>
            </a:r>
            <a:r>
              <a:rPr sz="1200" dirty="0">
                <a:latin typeface="Times New Roman"/>
                <a:cs typeface="Times New Roman"/>
              </a:rPr>
              <a:t>If</a:t>
            </a:r>
            <a:r>
              <a:rPr sz="1200" spc="-25" dirty="0">
                <a:latin typeface="Times New Roman"/>
                <a:cs typeface="Times New Roman"/>
              </a:rPr>
              <a:t> </a:t>
            </a:r>
            <a:r>
              <a:rPr sz="1200" dirty="0">
                <a:latin typeface="Times New Roman"/>
                <a:cs typeface="Times New Roman"/>
              </a:rPr>
              <a:t>asked</a:t>
            </a:r>
            <a:r>
              <a:rPr sz="1200" spc="-20" dirty="0">
                <a:latin typeface="Times New Roman"/>
                <a:cs typeface="Times New Roman"/>
              </a:rPr>
              <a:t> </a:t>
            </a:r>
            <a:r>
              <a:rPr sz="1200" dirty="0">
                <a:latin typeface="Times New Roman"/>
                <a:cs typeface="Times New Roman"/>
              </a:rPr>
              <a:t>if</a:t>
            </a:r>
            <a:r>
              <a:rPr sz="1200" spc="-25" dirty="0">
                <a:latin typeface="Times New Roman"/>
                <a:cs typeface="Times New Roman"/>
              </a:rPr>
              <a:t> </a:t>
            </a:r>
            <a:r>
              <a:rPr sz="1200" dirty="0">
                <a:latin typeface="Times New Roman"/>
                <a:cs typeface="Times New Roman"/>
              </a:rPr>
              <a:t>you</a:t>
            </a:r>
            <a:r>
              <a:rPr sz="1200" spc="-10" dirty="0">
                <a:latin typeface="Times New Roman"/>
                <a:cs typeface="Times New Roman"/>
              </a:rPr>
              <a:t> </a:t>
            </a:r>
            <a:r>
              <a:rPr sz="1200" dirty="0">
                <a:latin typeface="Times New Roman"/>
                <a:cs typeface="Times New Roman"/>
              </a:rPr>
              <a:t>have</a:t>
            </a:r>
            <a:r>
              <a:rPr sz="1200" spc="-20" dirty="0">
                <a:latin typeface="Times New Roman"/>
                <a:cs typeface="Times New Roman"/>
              </a:rPr>
              <a:t> </a:t>
            </a:r>
            <a:r>
              <a:rPr sz="1200" dirty="0">
                <a:latin typeface="Times New Roman"/>
                <a:cs typeface="Times New Roman"/>
              </a:rPr>
              <a:t>ever</a:t>
            </a:r>
            <a:r>
              <a:rPr sz="1200" spc="-25" dirty="0">
                <a:latin typeface="Times New Roman"/>
                <a:cs typeface="Times New Roman"/>
              </a:rPr>
              <a:t> </a:t>
            </a:r>
            <a:r>
              <a:rPr sz="1200" dirty="0">
                <a:latin typeface="Times New Roman"/>
                <a:cs typeface="Times New Roman"/>
              </a:rPr>
              <a:t>been</a:t>
            </a:r>
            <a:r>
              <a:rPr sz="1200" spc="-20" dirty="0">
                <a:latin typeface="Times New Roman"/>
                <a:cs typeface="Times New Roman"/>
              </a:rPr>
              <a:t> </a:t>
            </a:r>
            <a:r>
              <a:rPr sz="1200" dirty="0">
                <a:latin typeface="Times New Roman"/>
                <a:cs typeface="Times New Roman"/>
              </a:rPr>
              <a:t>convicted</a:t>
            </a:r>
            <a:r>
              <a:rPr sz="1200" spc="-20"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a</a:t>
            </a:r>
            <a:r>
              <a:rPr sz="1200" spc="-20" dirty="0">
                <a:latin typeface="Times New Roman"/>
                <a:cs typeface="Times New Roman"/>
              </a:rPr>
              <a:t> </a:t>
            </a:r>
            <a:r>
              <a:rPr sz="1200" spc="-10" dirty="0">
                <a:latin typeface="Times New Roman"/>
                <a:cs typeface="Times New Roman"/>
              </a:rPr>
              <a:t>felony,</a:t>
            </a:r>
            <a:r>
              <a:rPr sz="1200" spc="-20" dirty="0">
                <a:latin typeface="Times New Roman"/>
                <a:cs typeface="Times New Roman"/>
              </a:rPr>
              <a:t> </a:t>
            </a:r>
            <a:r>
              <a:rPr sz="1200" dirty="0">
                <a:latin typeface="Times New Roman"/>
                <a:cs typeface="Times New Roman"/>
              </a:rPr>
              <a:t>and</a:t>
            </a:r>
            <a:r>
              <a:rPr sz="1200" spc="-20" dirty="0">
                <a:latin typeface="Times New Roman"/>
                <a:cs typeface="Times New Roman"/>
              </a:rPr>
              <a:t> </a:t>
            </a:r>
            <a:r>
              <a:rPr sz="1200" dirty="0">
                <a:latin typeface="Times New Roman"/>
                <a:cs typeface="Times New Roman"/>
              </a:rPr>
              <a:t>you</a:t>
            </a:r>
            <a:r>
              <a:rPr sz="1200" spc="-20" dirty="0">
                <a:latin typeface="Times New Roman"/>
                <a:cs typeface="Times New Roman"/>
              </a:rPr>
              <a:t> </a:t>
            </a:r>
            <a:r>
              <a:rPr sz="1200" spc="-10" dirty="0">
                <a:latin typeface="Times New Roman"/>
                <a:cs typeface="Times New Roman"/>
              </a:rPr>
              <a:t>select</a:t>
            </a:r>
            <a:endParaRPr sz="1200" dirty="0">
              <a:latin typeface="Times New Roman"/>
              <a:cs typeface="Times New Roman"/>
            </a:endParaRPr>
          </a:p>
          <a:p>
            <a:pPr marL="116839" algn="ctr">
              <a:lnSpc>
                <a:spcPct val="100000"/>
              </a:lnSpc>
              <a:spcBef>
                <a:spcPts val="155"/>
              </a:spcBef>
            </a:pPr>
            <a:r>
              <a:rPr sz="1200" b="1" spc="-35" dirty="0">
                <a:latin typeface="Times New Roman"/>
                <a:cs typeface="Times New Roman"/>
              </a:rPr>
              <a:t>Yes</a:t>
            </a:r>
            <a:r>
              <a:rPr sz="1200" spc="-35" dirty="0">
                <a:latin typeface="Times New Roman"/>
                <a:cs typeface="Times New Roman"/>
              </a:rPr>
              <a:t>,</a:t>
            </a:r>
            <a:r>
              <a:rPr sz="1200" spc="-25" dirty="0">
                <a:latin typeface="Times New Roman"/>
                <a:cs typeface="Times New Roman"/>
              </a:rPr>
              <a:t> </a:t>
            </a:r>
            <a:r>
              <a:rPr sz="1200" dirty="0">
                <a:latin typeface="Times New Roman"/>
                <a:cs typeface="Times New Roman"/>
              </a:rPr>
              <a:t>you</a:t>
            </a:r>
            <a:r>
              <a:rPr sz="1200" spc="-25" dirty="0">
                <a:latin typeface="Times New Roman"/>
                <a:cs typeface="Times New Roman"/>
              </a:rPr>
              <a:t> </a:t>
            </a:r>
            <a:r>
              <a:rPr sz="1200" dirty="0">
                <a:latin typeface="Times New Roman"/>
                <a:cs typeface="Times New Roman"/>
              </a:rPr>
              <a:t>may</a:t>
            </a:r>
            <a:r>
              <a:rPr sz="1200" spc="-25" dirty="0">
                <a:latin typeface="Times New Roman"/>
                <a:cs typeface="Times New Roman"/>
              </a:rPr>
              <a:t> </a:t>
            </a:r>
            <a:r>
              <a:rPr sz="1200" dirty="0">
                <a:latin typeface="Times New Roman"/>
                <a:cs typeface="Times New Roman"/>
              </a:rPr>
              <a:t>be</a:t>
            </a:r>
            <a:r>
              <a:rPr sz="1200" spc="-30" dirty="0">
                <a:latin typeface="Times New Roman"/>
                <a:cs typeface="Times New Roman"/>
              </a:rPr>
              <a:t> </a:t>
            </a:r>
            <a:r>
              <a:rPr sz="1200" dirty="0">
                <a:latin typeface="Times New Roman"/>
                <a:cs typeface="Times New Roman"/>
              </a:rPr>
              <a:t>required</a:t>
            </a:r>
            <a:r>
              <a:rPr sz="1200" spc="-15"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provide</a:t>
            </a:r>
            <a:r>
              <a:rPr sz="1200" spc="-30" dirty="0">
                <a:latin typeface="Times New Roman"/>
                <a:cs typeface="Times New Roman"/>
              </a:rPr>
              <a:t> </a:t>
            </a:r>
            <a:r>
              <a:rPr sz="1200" dirty="0">
                <a:latin typeface="Times New Roman"/>
                <a:cs typeface="Times New Roman"/>
              </a:rPr>
              <a:t>further</a:t>
            </a:r>
            <a:r>
              <a:rPr sz="1200" spc="-30" dirty="0">
                <a:latin typeface="Times New Roman"/>
                <a:cs typeface="Times New Roman"/>
              </a:rPr>
              <a:t> </a:t>
            </a:r>
            <a:r>
              <a:rPr sz="1200" dirty="0">
                <a:latin typeface="Times New Roman"/>
                <a:cs typeface="Times New Roman"/>
              </a:rPr>
              <a:t>details</a:t>
            </a:r>
            <a:r>
              <a:rPr sz="1200" spc="-25" dirty="0">
                <a:latin typeface="Times New Roman"/>
                <a:cs typeface="Times New Roman"/>
              </a:rPr>
              <a:t> </a:t>
            </a:r>
            <a:r>
              <a:rPr sz="1200" dirty="0">
                <a:latin typeface="Times New Roman"/>
                <a:cs typeface="Times New Roman"/>
              </a:rPr>
              <a:t>about</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10" dirty="0">
                <a:latin typeface="Times New Roman"/>
                <a:cs typeface="Times New Roman"/>
              </a:rPr>
              <a:t>conviction.</a:t>
            </a:r>
            <a:endParaRPr sz="1200" dirty="0">
              <a:latin typeface="Times New Roman"/>
              <a:cs typeface="Times New Roman"/>
            </a:endParaRPr>
          </a:p>
          <a:p>
            <a:pPr marL="12700">
              <a:lnSpc>
                <a:spcPct val="100000"/>
              </a:lnSpc>
              <a:spcBef>
                <a:spcPts val="960"/>
              </a:spcBef>
            </a:pPr>
            <a:r>
              <a:rPr sz="1200" b="1" dirty="0">
                <a:latin typeface="Times New Roman"/>
                <a:cs typeface="Times New Roman"/>
              </a:rPr>
              <a:t>Read</a:t>
            </a:r>
            <a:r>
              <a:rPr sz="1200" b="1" spc="-35" dirty="0">
                <a:latin typeface="Times New Roman"/>
                <a:cs typeface="Times New Roman"/>
              </a:rPr>
              <a:t> </a:t>
            </a:r>
            <a:r>
              <a:rPr sz="1200" b="1" dirty="0">
                <a:latin typeface="Times New Roman"/>
                <a:cs typeface="Times New Roman"/>
              </a:rPr>
              <a:t>and</a:t>
            </a:r>
            <a:r>
              <a:rPr sz="1200" b="1" spc="-75" dirty="0">
                <a:latin typeface="Times New Roman"/>
                <a:cs typeface="Times New Roman"/>
              </a:rPr>
              <a:t> </a:t>
            </a:r>
            <a:r>
              <a:rPr sz="1200" b="1" dirty="0">
                <a:latin typeface="Times New Roman"/>
                <a:cs typeface="Times New Roman"/>
              </a:rPr>
              <a:t>Acknowledge</a:t>
            </a:r>
            <a:r>
              <a:rPr sz="1200" b="1" spc="-25" dirty="0">
                <a:latin typeface="Times New Roman"/>
                <a:cs typeface="Times New Roman"/>
              </a:rPr>
              <a:t> </a:t>
            </a:r>
            <a:r>
              <a:rPr sz="1200" b="1" spc="-10" dirty="0">
                <a:latin typeface="Times New Roman"/>
                <a:cs typeface="Times New Roman"/>
              </a:rPr>
              <a:t>Statements</a:t>
            </a:r>
            <a:endParaRPr sz="1200" dirty="0">
              <a:latin typeface="Times New Roman"/>
              <a:cs typeface="Times New Roman"/>
            </a:endParaRPr>
          </a:p>
          <a:p>
            <a:pPr marL="698500" marR="98425" indent="-228600">
              <a:lnSpc>
                <a:spcPct val="110800"/>
              </a:lnSpc>
              <a:spcBef>
                <a:spcPts val="805"/>
              </a:spcBef>
              <a:buChar char="•"/>
              <a:tabLst>
                <a:tab pos="698500" algn="l"/>
              </a:tabLst>
            </a:pPr>
            <a:r>
              <a:rPr sz="1200" dirty="0">
                <a:latin typeface="Times New Roman"/>
                <a:cs typeface="Times New Roman"/>
              </a:rPr>
              <a:t>Many</a:t>
            </a:r>
            <a:r>
              <a:rPr sz="1200" spc="-30" dirty="0">
                <a:latin typeface="Times New Roman"/>
                <a:cs typeface="Times New Roman"/>
              </a:rPr>
              <a:t> </a:t>
            </a:r>
            <a:r>
              <a:rPr sz="1200" dirty="0">
                <a:latin typeface="Times New Roman"/>
                <a:cs typeface="Times New Roman"/>
              </a:rPr>
              <a:t>sections</a:t>
            </a:r>
            <a:r>
              <a:rPr sz="1200" spc="-30" dirty="0">
                <a:latin typeface="Times New Roman"/>
                <a:cs typeface="Times New Roman"/>
              </a:rPr>
              <a:t> </a:t>
            </a:r>
            <a:r>
              <a:rPr sz="1200" dirty="0">
                <a:latin typeface="Times New Roman"/>
                <a:cs typeface="Times New Roman"/>
              </a:rPr>
              <a:t>require</a:t>
            </a:r>
            <a:r>
              <a:rPr sz="1200" spc="-30" dirty="0">
                <a:latin typeface="Times New Roman"/>
                <a:cs typeface="Times New Roman"/>
              </a:rPr>
              <a:t> </a:t>
            </a:r>
            <a:r>
              <a:rPr sz="1200" dirty="0">
                <a:latin typeface="Times New Roman"/>
                <a:cs typeface="Times New Roman"/>
              </a:rPr>
              <a:t>you</a:t>
            </a:r>
            <a:r>
              <a:rPr sz="1200" spc="-25"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dirty="0">
                <a:latin typeface="Times New Roman"/>
                <a:cs typeface="Times New Roman"/>
              </a:rPr>
              <a:t>read</a:t>
            </a:r>
            <a:r>
              <a:rPr sz="1200" spc="-30" dirty="0">
                <a:latin typeface="Times New Roman"/>
                <a:cs typeface="Times New Roman"/>
              </a:rPr>
              <a:t> </a:t>
            </a:r>
            <a:r>
              <a:rPr sz="1200" dirty="0">
                <a:latin typeface="Times New Roman"/>
                <a:cs typeface="Times New Roman"/>
              </a:rPr>
              <a:t>and</a:t>
            </a:r>
            <a:r>
              <a:rPr sz="1200" spc="-15" dirty="0">
                <a:latin typeface="Times New Roman"/>
                <a:cs typeface="Times New Roman"/>
              </a:rPr>
              <a:t> </a:t>
            </a:r>
            <a:r>
              <a:rPr sz="1200" dirty="0">
                <a:latin typeface="Times New Roman"/>
                <a:cs typeface="Times New Roman"/>
              </a:rPr>
              <a:t>acknowledge</a:t>
            </a:r>
            <a:r>
              <a:rPr sz="1200" spc="-35" dirty="0">
                <a:latin typeface="Times New Roman"/>
                <a:cs typeface="Times New Roman"/>
              </a:rPr>
              <a:t> </a:t>
            </a:r>
            <a:r>
              <a:rPr sz="1200" dirty="0">
                <a:latin typeface="Times New Roman"/>
                <a:cs typeface="Times New Roman"/>
              </a:rPr>
              <a:t>statements</a:t>
            </a:r>
            <a:r>
              <a:rPr sz="1200" spc="-25" dirty="0">
                <a:latin typeface="Times New Roman"/>
                <a:cs typeface="Times New Roman"/>
              </a:rPr>
              <a:t> </a:t>
            </a:r>
            <a:r>
              <a:rPr sz="1200" dirty="0">
                <a:latin typeface="Times New Roman"/>
                <a:cs typeface="Times New Roman"/>
              </a:rPr>
              <a:t>related</a:t>
            </a:r>
            <a:r>
              <a:rPr sz="1200" spc="-30"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spc="-20" dirty="0">
                <a:latin typeface="Times New Roman"/>
                <a:cs typeface="Times New Roman"/>
              </a:rPr>
              <a:t>your </a:t>
            </a:r>
            <a:r>
              <a:rPr sz="1200" dirty="0">
                <a:latin typeface="Times New Roman"/>
                <a:cs typeface="Times New Roman"/>
              </a:rPr>
              <a:t>obligations,</a:t>
            </a:r>
            <a:r>
              <a:rPr sz="1200" spc="-35" dirty="0">
                <a:latin typeface="Times New Roman"/>
                <a:cs typeface="Times New Roman"/>
              </a:rPr>
              <a:t> </a:t>
            </a:r>
            <a:r>
              <a:rPr sz="1200" dirty="0">
                <a:latin typeface="Times New Roman"/>
                <a:cs typeface="Times New Roman"/>
              </a:rPr>
              <a:t>conduct,</a:t>
            </a:r>
            <a:r>
              <a:rPr sz="1200" spc="-20" dirty="0">
                <a:latin typeface="Times New Roman"/>
                <a:cs typeface="Times New Roman"/>
              </a:rPr>
              <a:t> </a:t>
            </a:r>
            <a:r>
              <a:rPr sz="1200" dirty="0">
                <a:latin typeface="Times New Roman"/>
                <a:cs typeface="Times New Roman"/>
              </a:rPr>
              <a:t>and</a:t>
            </a:r>
            <a:r>
              <a:rPr sz="1200" spc="-20" dirty="0">
                <a:latin typeface="Times New Roman"/>
                <a:cs typeface="Times New Roman"/>
              </a:rPr>
              <a:t> </a:t>
            </a:r>
            <a:r>
              <a:rPr sz="1200" spc="-10" dirty="0">
                <a:latin typeface="Times New Roman"/>
                <a:cs typeface="Times New Roman"/>
              </a:rPr>
              <a:t>expectations</a:t>
            </a:r>
            <a:r>
              <a:rPr sz="1200" spc="-20" dirty="0">
                <a:latin typeface="Times New Roman"/>
                <a:cs typeface="Times New Roman"/>
              </a:rPr>
              <a:t> </a:t>
            </a:r>
            <a:r>
              <a:rPr sz="1200" dirty="0">
                <a:latin typeface="Times New Roman"/>
                <a:cs typeface="Times New Roman"/>
              </a:rPr>
              <a:t>as</a:t>
            </a:r>
            <a:r>
              <a:rPr sz="1200" spc="-10" dirty="0">
                <a:latin typeface="Times New Roman"/>
                <a:cs typeface="Times New Roman"/>
              </a:rPr>
              <a:t> </a:t>
            </a:r>
            <a:r>
              <a:rPr sz="1200" dirty="0">
                <a:latin typeface="Times New Roman"/>
                <a:cs typeface="Times New Roman"/>
              </a:rPr>
              <a:t>a</a:t>
            </a:r>
            <a:r>
              <a:rPr sz="1200" spc="-25" dirty="0">
                <a:latin typeface="Times New Roman"/>
                <a:cs typeface="Times New Roman"/>
              </a:rPr>
              <a:t> </a:t>
            </a:r>
            <a:r>
              <a:rPr sz="1200" dirty="0">
                <a:latin typeface="Times New Roman"/>
                <a:cs typeface="Times New Roman"/>
              </a:rPr>
              <a:t>participant</a:t>
            </a:r>
            <a:r>
              <a:rPr sz="1200" spc="-20" dirty="0">
                <a:latin typeface="Times New Roman"/>
                <a:cs typeface="Times New Roman"/>
              </a:rPr>
              <a:t> </a:t>
            </a:r>
            <a:r>
              <a:rPr sz="1200" dirty="0">
                <a:latin typeface="Times New Roman"/>
                <a:cs typeface="Times New Roman"/>
              </a:rPr>
              <a:t>in</a:t>
            </a:r>
            <a:r>
              <a:rPr sz="1200" spc="-20" dirty="0">
                <a:latin typeface="Times New Roman"/>
                <a:cs typeface="Times New Roman"/>
              </a:rPr>
              <a:t> </a:t>
            </a:r>
            <a:r>
              <a:rPr sz="1200" spc="-10" dirty="0">
                <a:latin typeface="Times New Roman"/>
                <a:cs typeface="Times New Roman"/>
              </a:rPr>
              <a:t>the</a:t>
            </a:r>
            <a:r>
              <a:rPr sz="1200" spc="-80" dirty="0">
                <a:latin typeface="Times New Roman"/>
                <a:cs typeface="Times New Roman"/>
              </a:rPr>
              <a:t> </a:t>
            </a:r>
            <a:r>
              <a:rPr sz="1200" dirty="0">
                <a:latin typeface="Times New Roman"/>
                <a:cs typeface="Times New Roman"/>
              </a:rPr>
              <a:t>AFROTC</a:t>
            </a:r>
            <a:r>
              <a:rPr sz="1200" spc="-20" dirty="0">
                <a:latin typeface="Times New Roman"/>
                <a:cs typeface="Times New Roman"/>
              </a:rPr>
              <a:t> </a:t>
            </a:r>
            <a:r>
              <a:rPr sz="1200" spc="-10" dirty="0">
                <a:latin typeface="Times New Roman"/>
                <a:cs typeface="Times New Roman"/>
              </a:rPr>
              <a:t>program.</a:t>
            </a:r>
            <a:endParaRPr sz="1200" dirty="0">
              <a:latin typeface="Times New Roman"/>
              <a:cs typeface="Times New Roman"/>
            </a:endParaRPr>
          </a:p>
          <a:p>
            <a:pPr marL="698500" marR="73025" indent="-228600">
              <a:lnSpc>
                <a:spcPct val="110800"/>
              </a:lnSpc>
              <a:spcBef>
                <a:spcPts val="805"/>
              </a:spcBef>
              <a:buChar char="•"/>
              <a:tabLst>
                <a:tab pos="698500" algn="l"/>
              </a:tabLst>
            </a:pPr>
            <a:r>
              <a:rPr sz="1200" dirty="0">
                <a:latin typeface="Times New Roman"/>
                <a:cs typeface="Times New Roman"/>
              </a:rPr>
              <a:t>After</a:t>
            </a:r>
            <a:r>
              <a:rPr sz="1200" spc="-50" dirty="0">
                <a:latin typeface="Times New Roman"/>
                <a:cs typeface="Times New Roman"/>
              </a:rPr>
              <a:t> </a:t>
            </a:r>
            <a:r>
              <a:rPr sz="1200" dirty="0">
                <a:latin typeface="Times New Roman"/>
                <a:cs typeface="Times New Roman"/>
              </a:rPr>
              <a:t>reading</a:t>
            </a:r>
            <a:r>
              <a:rPr sz="1200" spc="-25" dirty="0">
                <a:latin typeface="Times New Roman"/>
                <a:cs typeface="Times New Roman"/>
              </a:rPr>
              <a:t> </a:t>
            </a:r>
            <a:r>
              <a:rPr sz="1200" dirty="0">
                <a:latin typeface="Times New Roman"/>
                <a:cs typeface="Times New Roman"/>
              </a:rPr>
              <a:t>each</a:t>
            </a:r>
            <a:r>
              <a:rPr sz="1200" spc="-25" dirty="0">
                <a:latin typeface="Times New Roman"/>
                <a:cs typeface="Times New Roman"/>
              </a:rPr>
              <a:t> </a:t>
            </a:r>
            <a:r>
              <a:rPr sz="1200" dirty="0">
                <a:latin typeface="Times New Roman"/>
                <a:cs typeface="Times New Roman"/>
              </a:rPr>
              <a:t>statement,</a:t>
            </a:r>
            <a:r>
              <a:rPr sz="1200" spc="-25" dirty="0">
                <a:latin typeface="Times New Roman"/>
                <a:cs typeface="Times New Roman"/>
              </a:rPr>
              <a:t> </a:t>
            </a:r>
            <a:r>
              <a:rPr sz="1200" dirty="0">
                <a:latin typeface="Times New Roman"/>
                <a:cs typeface="Times New Roman"/>
              </a:rPr>
              <a:t>check</a:t>
            </a:r>
            <a:r>
              <a:rPr sz="1200" spc="-2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box</a:t>
            </a:r>
            <a:r>
              <a:rPr sz="1200" spc="-25" dirty="0">
                <a:latin typeface="Times New Roman"/>
                <a:cs typeface="Times New Roman"/>
              </a:rPr>
              <a:t> </a:t>
            </a:r>
            <a:r>
              <a:rPr sz="1200" dirty="0">
                <a:latin typeface="Times New Roman"/>
                <a:cs typeface="Times New Roman"/>
              </a:rPr>
              <a:t>labeled</a:t>
            </a:r>
            <a:r>
              <a:rPr sz="1200" spc="-25" dirty="0">
                <a:latin typeface="Times New Roman"/>
                <a:cs typeface="Times New Roman"/>
              </a:rPr>
              <a:t> </a:t>
            </a:r>
            <a:r>
              <a:rPr sz="1200" spc="-10" dirty="0">
                <a:latin typeface="Times New Roman"/>
                <a:cs typeface="Times New Roman"/>
              </a:rPr>
              <a:t>"I</a:t>
            </a:r>
            <a:r>
              <a:rPr sz="1200" spc="-80" dirty="0">
                <a:latin typeface="Times New Roman"/>
                <a:cs typeface="Times New Roman"/>
              </a:rPr>
              <a:t> </a:t>
            </a:r>
            <a:r>
              <a:rPr sz="1200" dirty="0">
                <a:latin typeface="Times New Roman"/>
                <a:cs typeface="Times New Roman"/>
              </a:rPr>
              <a:t>Acknowledge"</a:t>
            </a:r>
            <a:r>
              <a:rPr sz="1200" spc="-25"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spc="-10" dirty="0">
                <a:latin typeface="Times New Roman"/>
                <a:cs typeface="Times New Roman"/>
              </a:rPr>
              <a:t>confirm </a:t>
            </a:r>
            <a:r>
              <a:rPr sz="1200" dirty="0">
                <a:latin typeface="Times New Roman"/>
                <a:cs typeface="Times New Roman"/>
              </a:rPr>
              <a:t>your</a:t>
            </a:r>
            <a:r>
              <a:rPr sz="1200" spc="-40" dirty="0">
                <a:latin typeface="Times New Roman"/>
                <a:cs typeface="Times New Roman"/>
              </a:rPr>
              <a:t> </a:t>
            </a:r>
            <a:r>
              <a:rPr sz="1200" dirty="0">
                <a:latin typeface="Times New Roman"/>
                <a:cs typeface="Times New Roman"/>
              </a:rPr>
              <a:t>understanding</a:t>
            </a:r>
            <a:r>
              <a:rPr sz="1200" spc="-35" dirty="0">
                <a:latin typeface="Times New Roman"/>
                <a:cs typeface="Times New Roman"/>
              </a:rPr>
              <a:t> </a:t>
            </a:r>
            <a:r>
              <a:rPr sz="1200" dirty="0">
                <a:latin typeface="Times New Roman"/>
                <a:cs typeface="Times New Roman"/>
              </a:rPr>
              <a:t>and</a:t>
            </a:r>
            <a:r>
              <a:rPr sz="1200" spc="-25" dirty="0">
                <a:latin typeface="Times New Roman"/>
                <a:cs typeface="Times New Roman"/>
              </a:rPr>
              <a:t> </a:t>
            </a:r>
            <a:r>
              <a:rPr sz="1200" spc="-10" dirty="0">
                <a:latin typeface="Times New Roman"/>
                <a:cs typeface="Times New Roman"/>
              </a:rPr>
              <a:t>agreement.</a:t>
            </a:r>
            <a:endParaRPr sz="1200" dirty="0">
              <a:latin typeface="Times New Roman"/>
              <a:cs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871219"/>
            <a:ext cx="5735320" cy="3724418"/>
          </a:xfrm>
          <a:prstGeom prst="rect">
            <a:avLst/>
          </a:prstGeom>
        </p:spPr>
        <p:txBody>
          <a:bodyPr vert="horz" wrap="square" lIns="0" tIns="12700" rIns="0" bIns="0" rtlCol="0">
            <a:spAutoFit/>
          </a:bodyPr>
          <a:lstStyle/>
          <a:p>
            <a:pPr marL="469900" marR="5080">
              <a:lnSpc>
                <a:spcPct val="110800"/>
              </a:lnSpc>
              <a:spcBef>
                <a:spcPts val="100"/>
              </a:spcBef>
              <a:tabLst>
                <a:tab pos="698500" algn="l"/>
              </a:tabLst>
            </a:pPr>
            <a:r>
              <a:rPr lang="en-US" sz="1200" b="1" dirty="0">
                <a:latin typeface="Times New Roman"/>
                <a:cs typeface="Times New Roman"/>
              </a:rPr>
              <a:t>Importance</a:t>
            </a:r>
            <a:r>
              <a:rPr lang="en-US" sz="1200" b="1" spc="-35" dirty="0">
                <a:latin typeface="Times New Roman"/>
                <a:cs typeface="Times New Roman"/>
              </a:rPr>
              <a:t> </a:t>
            </a:r>
            <a:r>
              <a:rPr lang="en-US" sz="1200" b="1" dirty="0">
                <a:latin typeface="Times New Roman"/>
                <a:cs typeface="Times New Roman"/>
              </a:rPr>
              <a:t>of</a:t>
            </a:r>
            <a:r>
              <a:rPr lang="en-US" sz="1200" b="1" spc="-30" dirty="0">
                <a:latin typeface="Times New Roman"/>
                <a:cs typeface="Times New Roman"/>
              </a:rPr>
              <a:t> </a:t>
            </a:r>
            <a:r>
              <a:rPr lang="en-US" sz="1200" b="1" spc="-10" dirty="0">
                <a:latin typeface="Times New Roman"/>
                <a:cs typeface="Times New Roman"/>
              </a:rPr>
              <a:t>Honesty</a:t>
            </a:r>
          </a:p>
          <a:p>
            <a:pPr marL="469900" marR="5080">
              <a:lnSpc>
                <a:spcPct val="110800"/>
              </a:lnSpc>
              <a:spcBef>
                <a:spcPts val="100"/>
              </a:spcBef>
              <a:tabLst>
                <a:tab pos="698500" algn="l"/>
              </a:tabLst>
            </a:pPr>
            <a:endParaRPr lang="en-US" sz="1200" dirty="0">
              <a:latin typeface="Times New Roman"/>
              <a:cs typeface="Times New Roman"/>
            </a:endParaRPr>
          </a:p>
          <a:p>
            <a:pPr marL="698500" marR="5080" indent="-228600">
              <a:lnSpc>
                <a:spcPct val="110800"/>
              </a:lnSpc>
              <a:spcBef>
                <a:spcPts val="100"/>
              </a:spcBef>
              <a:buChar char="•"/>
              <a:tabLst>
                <a:tab pos="698500" algn="l"/>
              </a:tabLst>
            </a:pPr>
            <a:r>
              <a:rPr sz="1200" dirty="0">
                <a:latin typeface="Times New Roman"/>
                <a:cs typeface="Times New Roman"/>
              </a:rPr>
              <a:t>It</a:t>
            </a:r>
            <a:r>
              <a:rPr sz="1200" spc="-30" dirty="0">
                <a:latin typeface="Times New Roman"/>
                <a:cs typeface="Times New Roman"/>
              </a:rPr>
              <a:t> </a:t>
            </a:r>
            <a:r>
              <a:rPr sz="1200" dirty="0">
                <a:latin typeface="Times New Roman"/>
                <a:cs typeface="Times New Roman"/>
              </a:rPr>
              <a:t>is</a:t>
            </a:r>
            <a:r>
              <a:rPr sz="1200" spc="-30" dirty="0">
                <a:latin typeface="Times New Roman"/>
                <a:cs typeface="Times New Roman"/>
              </a:rPr>
              <a:t> </a:t>
            </a:r>
            <a:r>
              <a:rPr sz="1200" dirty="0">
                <a:latin typeface="Times New Roman"/>
                <a:cs typeface="Times New Roman"/>
              </a:rPr>
              <a:t>crucial</a:t>
            </a:r>
            <a:r>
              <a:rPr sz="1200" spc="-30" dirty="0">
                <a:latin typeface="Times New Roman"/>
                <a:cs typeface="Times New Roman"/>
              </a:rPr>
              <a:t> </a:t>
            </a:r>
            <a:r>
              <a:rPr sz="1200" dirty="0">
                <a:latin typeface="Times New Roman"/>
                <a:cs typeface="Times New Roman"/>
              </a:rPr>
              <a:t>that</a:t>
            </a:r>
            <a:r>
              <a:rPr sz="1200" spc="-30" dirty="0">
                <a:latin typeface="Times New Roman"/>
                <a:cs typeface="Times New Roman"/>
              </a:rPr>
              <a:t> </a:t>
            </a:r>
            <a:r>
              <a:rPr sz="1200" dirty="0">
                <a:latin typeface="Times New Roman"/>
                <a:cs typeface="Times New Roman"/>
              </a:rPr>
              <a:t>you</a:t>
            </a:r>
            <a:r>
              <a:rPr sz="1200" spc="-30" dirty="0">
                <a:latin typeface="Times New Roman"/>
                <a:cs typeface="Times New Roman"/>
              </a:rPr>
              <a:t> </a:t>
            </a:r>
            <a:r>
              <a:rPr sz="1200" dirty="0">
                <a:latin typeface="Times New Roman"/>
                <a:cs typeface="Times New Roman"/>
              </a:rPr>
              <a:t>answer</a:t>
            </a:r>
            <a:r>
              <a:rPr sz="1200" spc="-35" dirty="0">
                <a:latin typeface="Times New Roman"/>
                <a:cs typeface="Times New Roman"/>
              </a:rPr>
              <a:t> </a:t>
            </a:r>
            <a:r>
              <a:rPr sz="1200" dirty="0">
                <a:latin typeface="Times New Roman"/>
                <a:cs typeface="Times New Roman"/>
              </a:rPr>
              <a:t>all</a:t>
            </a:r>
            <a:r>
              <a:rPr sz="1200" spc="-30" dirty="0">
                <a:latin typeface="Times New Roman"/>
                <a:cs typeface="Times New Roman"/>
              </a:rPr>
              <a:t> </a:t>
            </a:r>
            <a:r>
              <a:rPr sz="1200" dirty="0">
                <a:latin typeface="Times New Roman"/>
                <a:cs typeface="Times New Roman"/>
              </a:rPr>
              <a:t>questions</a:t>
            </a:r>
            <a:r>
              <a:rPr sz="1200" spc="-30" dirty="0">
                <a:latin typeface="Times New Roman"/>
                <a:cs typeface="Times New Roman"/>
              </a:rPr>
              <a:t> </a:t>
            </a:r>
            <a:r>
              <a:rPr sz="1200" spc="-10" dirty="0">
                <a:latin typeface="Times New Roman"/>
                <a:cs typeface="Times New Roman"/>
              </a:rPr>
              <a:t>truthfully.</a:t>
            </a:r>
            <a:r>
              <a:rPr sz="1200" spc="-25" dirty="0">
                <a:latin typeface="Times New Roman"/>
                <a:cs typeface="Times New Roman"/>
              </a:rPr>
              <a:t> </a:t>
            </a:r>
            <a:r>
              <a:rPr sz="1200" dirty="0">
                <a:latin typeface="Times New Roman"/>
                <a:cs typeface="Times New Roman"/>
              </a:rPr>
              <a:t>Providing</a:t>
            </a:r>
            <a:r>
              <a:rPr sz="1200" spc="-30" dirty="0">
                <a:latin typeface="Times New Roman"/>
                <a:cs typeface="Times New Roman"/>
              </a:rPr>
              <a:t> </a:t>
            </a:r>
            <a:r>
              <a:rPr sz="1200" dirty="0">
                <a:latin typeface="Times New Roman"/>
                <a:cs typeface="Times New Roman"/>
              </a:rPr>
              <a:t>false</a:t>
            </a:r>
            <a:r>
              <a:rPr sz="1200" spc="-35" dirty="0">
                <a:latin typeface="Times New Roman"/>
                <a:cs typeface="Times New Roman"/>
              </a:rPr>
              <a:t> </a:t>
            </a:r>
            <a:r>
              <a:rPr sz="1200" dirty="0">
                <a:latin typeface="Times New Roman"/>
                <a:cs typeface="Times New Roman"/>
              </a:rPr>
              <a:t>information</a:t>
            </a:r>
            <a:r>
              <a:rPr sz="1200" spc="-30" dirty="0">
                <a:latin typeface="Times New Roman"/>
                <a:cs typeface="Times New Roman"/>
              </a:rPr>
              <a:t> </a:t>
            </a:r>
            <a:r>
              <a:rPr sz="1200" spc="-25" dirty="0">
                <a:latin typeface="Times New Roman"/>
                <a:cs typeface="Times New Roman"/>
              </a:rPr>
              <a:t>or </a:t>
            </a:r>
            <a:r>
              <a:rPr sz="1200" dirty="0">
                <a:latin typeface="Times New Roman"/>
                <a:cs typeface="Times New Roman"/>
              </a:rPr>
              <a:t>failing</a:t>
            </a:r>
            <a:r>
              <a:rPr sz="1200" spc="-35" dirty="0">
                <a:latin typeface="Times New Roman"/>
                <a:cs typeface="Times New Roman"/>
              </a:rPr>
              <a:t> </a:t>
            </a:r>
            <a:r>
              <a:rPr sz="1200" dirty="0">
                <a:latin typeface="Times New Roman"/>
                <a:cs typeface="Times New Roman"/>
              </a:rPr>
              <a:t>to</a:t>
            </a:r>
            <a:r>
              <a:rPr sz="1200" spc="-35" dirty="0">
                <a:latin typeface="Times New Roman"/>
                <a:cs typeface="Times New Roman"/>
              </a:rPr>
              <a:t> </a:t>
            </a:r>
            <a:r>
              <a:rPr sz="1200" dirty="0">
                <a:latin typeface="Times New Roman"/>
                <a:cs typeface="Times New Roman"/>
              </a:rPr>
              <a:t>disclose</a:t>
            </a:r>
            <a:r>
              <a:rPr sz="1200" spc="-40" dirty="0">
                <a:latin typeface="Times New Roman"/>
                <a:cs typeface="Times New Roman"/>
              </a:rPr>
              <a:t> </a:t>
            </a:r>
            <a:r>
              <a:rPr sz="1200" dirty="0">
                <a:latin typeface="Times New Roman"/>
                <a:cs typeface="Times New Roman"/>
              </a:rPr>
              <a:t>required</a:t>
            </a:r>
            <a:r>
              <a:rPr sz="1200" spc="-35" dirty="0">
                <a:latin typeface="Times New Roman"/>
                <a:cs typeface="Times New Roman"/>
              </a:rPr>
              <a:t> </a:t>
            </a:r>
            <a:r>
              <a:rPr sz="1200" dirty="0">
                <a:latin typeface="Times New Roman"/>
                <a:cs typeface="Times New Roman"/>
              </a:rPr>
              <a:t>details</a:t>
            </a:r>
            <a:r>
              <a:rPr sz="1200" spc="-35" dirty="0">
                <a:latin typeface="Times New Roman"/>
                <a:cs typeface="Times New Roman"/>
              </a:rPr>
              <a:t> </a:t>
            </a:r>
            <a:r>
              <a:rPr sz="1200" dirty="0">
                <a:latin typeface="Times New Roman"/>
                <a:cs typeface="Times New Roman"/>
              </a:rPr>
              <a:t>can</a:t>
            </a:r>
            <a:r>
              <a:rPr sz="1200" spc="-35" dirty="0">
                <a:latin typeface="Times New Roman"/>
                <a:cs typeface="Times New Roman"/>
              </a:rPr>
              <a:t> </a:t>
            </a:r>
            <a:r>
              <a:rPr sz="1200" dirty="0">
                <a:latin typeface="Times New Roman"/>
                <a:cs typeface="Times New Roman"/>
              </a:rPr>
              <a:t>have</a:t>
            </a:r>
            <a:r>
              <a:rPr sz="1200" spc="-40" dirty="0">
                <a:latin typeface="Times New Roman"/>
                <a:cs typeface="Times New Roman"/>
              </a:rPr>
              <a:t> </a:t>
            </a:r>
            <a:r>
              <a:rPr sz="1200" dirty="0">
                <a:latin typeface="Times New Roman"/>
                <a:cs typeface="Times New Roman"/>
              </a:rPr>
              <a:t>serious</a:t>
            </a:r>
            <a:r>
              <a:rPr sz="1200" spc="-25" dirty="0">
                <a:latin typeface="Times New Roman"/>
                <a:cs typeface="Times New Roman"/>
              </a:rPr>
              <a:t> </a:t>
            </a:r>
            <a:r>
              <a:rPr sz="1200" dirty="0">
                <a:latin typeface="Times New Roman"/>
                <a:cs typeface="Times New Roman"/>
              </a:rPr>
              <a:t>consequences,</a:t>
            </a:r>
            <a:r>
              <a:rPr sz="1200" spc="-35" dirty="0">
                <a:latin typeface="Times New Roman"/>
                <a:cs typeface="Times New Roman"/>
              </a:rPr>
              <a:t> </a:t>
            </a:r>
            <a:r>
              <a:rPr sz="1200" spc="-10" dirty="0">
                <a:latin typeface="Times New Roman"/>
                <a:cs typeface="Times New Roman"/>
              </a:rPr>
              <a:t>including disqualification</a:t>
            </a:r>
            <a:r>
              <a:rPr sz="1200" spc="5" dirty="0">
                <a:latin typeface="Times New Roman"/>
                <a:cs typeface="Times New Roman"/>
              </a:rPr>
              <a:t> </a:t>
            </a:r>
            <a:r>
              <a:rPr sz="1200" dirty="0">
                <a:latin typeface="Times New Roman"/>
                <a:cs typeface="Times New Roman"/>
              </a:rPr>
              <a:t>from</a:t>
            </a:r>
            <a:r>
              <a:rPr sz="1200" spc="5" dirty="0">
                <a:latin typeface="Times New Roman"/>
                <a:cs typeface="Times New Roman"/>
              </a:rPr>
              <a:t> </a:t>
            </a:r>
            <a:r>
              <a:rPr sz="1200" spc="-10" dirty="0">
                <a:latin typeface="Times New Roman"/>
                <a:cs typeface="Times New Roman"/>
              </a:rPr>
              <a:t>the</a:t>
            </a:r>
            <a:r>
              <a:rPr sz="1200" spc="-60" dirty="0">
                <a:latin typeface="Times New Roman"/>
                <a:cs typeface="Times New Roman"/>
              </a:rPr>
              <a:t> </a:t>
            </a:r>
            <a:r>
              <a:rPr sz="1200" dirty="0">
                <a:latin typeface="Times New Roman"/>
                <a:cs typeface="Times New Roman"/>
              </a:rPr>
              <a:t>AFROTC</a:t>
            </a:r>
            <a:r>
              <a:rPr sz="1200" spc="5" dirty="0">
                <a:latin typeface="Times New Roman"/>
                <a:cs typeface="Times New Roman"/>
              </a:rPr>
              <a:t> </a:t>
            </a:r>
            <a:r>
              <a:rPr sz="1200" spc="-10" dirty="0">
                <a:latin typeface="Times New Roman"/>
                <a:cs typeface="Times New Roman"/>
              </a:rPr>
              <a:t>program.</a:t>
            </a:r>
            <a:endParaRPr sz="1200" dirty="0">
              <a:latin typeface="Times New Roman"/>
              <a:cs typeface="Times New Roman"/>
            </a:endParaRPr>
          </a:p>
          <a:p>
            <a:pPr marL="12700">
              <a:lnSpc>
                <a:spcPct val="100000"/>
              </a:lnSpc>
              <a:spcBef>
                <a:spcPts val="960"/>
              </a:spcBef>
            </a:pPr>
            <a:r>
              <a:rPr sz="1200" b="1" dirty="0">
                <a:latin typeface="Times New Roman"/>
                <a:cs typeface="Times New Roman"/>
              </a:rPr>
              <a:t>Navigating</a:t>
            </a:r>
            <a:r>
              <a:rPr sz="1200" b="1" spc="-65" dirty="0">
                <a:latin typeface="Times New Roman"/>
                <a:cs typeface="Times New Roman"/>
              </a:rPr>
              <a:t> </a:t>
            </a:r>
            <a:r>
              <a:rPr sz="1200" b="1" dirty="0">
                <a:latin typeface="Times New Roman"/>
                <a:cs typeface="Times New Roman"/>
              </a:rPr>
              <a:t>Through</a:t>
            </a:r>
            <a:r>
              <a:rPr sz="1200" b="1" spc="-40" dirty="0">
                <a:latin typeface="Times New Roman"/>
                <a:cs typeface="Times New Roman"/>
              </a:rPr>
              <a:t> </a:t>
            </a:r>
            <a:r>
              <a:rPr sz="1200" b="1" dirty="0">
                <a:latin typeface="Times New Roman"/>
                <a:cs typeface="Times New Roman"/>
              </a:rPr>
              <a:t>the</a:t>
            </a:r>
            <a:r>
              <a:rPr sz="1200" b="1" spc="-45" dirty="0">
                <a:latin typeface="Times New Roman"/>
                <a:cs typeface="Times New Roman"/>
              </a:rPr>
              <a:t> </a:t>
            </a:r>
            <a:r>
              <a:rPr sz="1200" b="1" spc="-10" dirty="0">
                <a:latin typeface="Times New Roman"/>
                <a:cs typeface="Times New Roman"/>
              </a:rPr>
              <a:t>Sections</a:t>
            </a:r>
            <a:endParaRPr sz="1200" dirty="0">
              <a:latin typeface="Times New Roman"/>
              <a:cs typeface="Times New Roman"/>
            </a:endParaRPr>
          </a:p>
          <a:p>
            <a:pPr marL="698500" marR="47625" indent="-228600">
              <a:lnSpc>
                <a:spcPct val="110800"/>
              </a:lnSpc>
              <a:spcBef>
                <a:spcPts val="805"/>
              </a:spcBef>
              <a:buChar char="•"/>
              <a:tabLst>
                <a:tab pos="698500" algn="l"/>
              </a:tabLst>
            </a:pPr>
            <a:r>
              <a:rPr sz="1200" dirty="0">
                <a:latin typeface="Times New Roman"/>
                <a:cs typeface="Times New Roman"/>
              </a:rPr>
              <a:t>Use</a:t>
            </a:r>
            <a:r>
              <a:rPr sz="1200" spc="-3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b="1" dirty="0">
                <a:latin typeface="Times New Roman"/>
                <a:cs typeface="Times New Roman"/>
              </a:rPr>
              <a:t>Next</a:t>
            </a:r>
            <a:r>
              <a:rPr sz="1200" b="1" spc="-25" dirty="0">
                <a:latin typeface="Times New Roman"/>
                <a:cs typeface="Times New Roman"/>
              </a:rPr>
              <a:t> </a:t>
            </a:r>
            <a:r>
              <a:rPr sz="1200" dirty="0">
                <a:latin typeface="Times New Roman"/>
                <a:cs typeface="Times New Roman"/>
              </a:rPr>
              <a:t>and</a:t>
            </a:r>
            <a:r>
              <a:rPr sz="1200" spc="-25" dirty="0">
                <a:latin typeface="Times New Roman"/>
                <a:cs typeface="Times New Roman"/>
              </a:rPr>
              <a:t> </a:t>
            </a:r>
            <a:r>
              <a:rPr sz="1200" b="1" dirty="0">
                <a:latin typeface="Times New Roman"/>
                <a:cs typeface="Times New Roman"/>
              </a:rPr>
              <a:t>Previous</a:t>
            </a:r>
            <a:r>
              <a:rPr sz="1200" b="1" spc="-20" dirty="0">
                <a:latin typeface="Times New Roman"/>
                <a:cs typeface="Times New Roman"/>
              </a:rPr>
              <a:t> </a:t>
            </a:r>
            <a:r>
              <a:rPr sz="1200" dirty="0">
                <a:latin typeface="Times New Roman"/>
                <a:cs typeface="Times New Roman"/>
              </a:rPr>
              <a:t>buttons</a:t>
            </a:r>
            <a:r>
              <a:rPr sz="1200" spc="-25"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dirty="0">
                <a:latin typeface="Times New Roman"/>
                <a:cs typeface="Times New Roman"/>
              </a:rPr>
              <a:t>navigate</a:t>
            </a:r>
            <a:r>
              <a:rPr sz="1200" spc="-25" dirty="0">
                <a:latin typeface="Times New Roman"/>
                <a:cs typeface="Times New Roman"/>
              </a:rPr>
              <a:t> </a:t>
            </a:r>
            <a:r>
              <a:rPr sz="1200" dirty="0">
                <a:latin typeface="Times New Roman"/>
                <a:cs typeface="Times New Roman"/>
              </a:rPr>
              <a:t>through</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10" dirty="0">
                <a:latin typeface="Times New Roman"/>
                <a:cs typeface="Times New Roman"/>
              </a:rPr>
              <a:t>different</a:t>
            </a:r>
            <a:r>
              <a:rPr sz="1200" spc="-20" dirty="0">
                <a:latin typeface="Times New Roman"/>
                <a:cs typeface="Times New Roman"/>
              </a:rPr>
              <a:t> </a:t>
            </a:r>
            <a:r>
              <a:rPr sz="1200" dirty="0">
                <a:latin typeface="Times New Roman"/>
                <a:cs typeface="Times New Roman"/>
              </a:rPr>
              <a:t>categories</a:t>
            </a:r>
            <a:r>
              <a:rPr sz="1200" spc="-25" dirty="0">
                <a:latin typeface="Times New Roman"/>
                <a:cs typeface="Times New Roman"/>
              </a:rPr>
              <a:t> of </a:t>
            </a:r>
            <a:r>
              <a:rPr sz="1200" dirty="0">
                <a:latin typeface="Times New Roman"/>
                <a:cs typeface="Times New Roman"/>
              </a:rPr>
              <a:t>questions</a:t>
            </a:r>
            <a:r>
              <a:rPr sz="1200" spc="-30" dirty="0">
                <a:latin typeface="Times New Roman"/>
                <a:cs typeface="Times New Roman"/>
              </a:rPr>
              <a:t> </a:t>
            </a:r>
            <a:r>
              <a:rPr sz="1200" dirty="0">
                <a:latin typeface="Times New Roman"/>
                <a:cs typeface="Times New Roman"/>
              </a:rPr>
              <a:t>and</a:t>
            </a:r>
            <a:r>
              <a:rPr sz="1200" spc="-30" dirty="0">
                <a:latin typeface="Times New Roman"/>
                <a:cs typeface="Times New Roman"/>
              </a:rPr>
              <a:t> </a:t>
            </a:r>
            <a:r>
              <a:rPr sz="1200" spc="-10" dirty="0">
                <a:latin typeface="Times New Roman"/>
                <a:cs typeface="Times New Roman"/>
              </a:rPr>
              <a:t>acknowledgments.</a:t>
            </a:r>
            <a:endParaRPr sz="1200" dirty="0">
              <a:latin typeface="Times New Roman"/>
              <a:cs typeface="Times New Roman"/>
            </a:endParaRPr>
          </a:p>
          <a:p>
            <a:pPr marL="698500" marR="751205" indent="-228600">
              <a:lnSpc>
                <a:spcPct val="110800"/>
              </a:lnSpc>
              <a:spcBef>
                <a:spcPts val="805"/>
              </a:spcBef>
              <a:buChar char="•"/>
              <a:tabLst>
                <a:tab pos="698500" algn="l"/>
              </a:tabLst>
            </a:pPr>
            <a:r>
              <a:rPr sz="1200" dirty="0">
                <a:latin typeface="Times New Roman"/>
                <a:cs typeface="Times New Roman"/>
              </a:rPr>
              <a:t>Ensure</a:t>
            </a:r>
            <a:r>
              <a:rPr sz="1200" spc="-40" dirty="0">
                <a:latin typeface="Times New Roman"/>
                <a:cs typeface="Times New Roman"/>
              </a:rPr>
              <a:t> </a:t>
            </a:r>
            <a:r>
              <a:rPr sz="1200" dirty="0">
                <a:latin typeface="Times New Roman"/>
                <a:cs typeface="Times New Roman"/>
              </a:rPr>
              <a:t>that</a:t>
            </a:r>
            <a:r>
              <a:rPr sz="1200" spc="-30" dirty="0">
                <a:latin typeface="Times New Roman"/>
                <a:cs typeface="Times New Roman"/>
              </a:rPr>
              <a:t> </a:t>
            </a:r>
            <a:r>
              <a:rPr sz="1200" dirty="0">
                <a:latin typeface="Times New Roman"/>
                <a:cs typeface="Times New Roman"/>
              </a:rPr>
              <a:t>you</a:t>
            </a:r>
            <a:r>
              <a:rPr sz="1200" spc="-35" dirty="0">
                <a:latin typeface="Times New Roman"/>
                <a:cs typeface="Times New Roman"/>
              </a:rPr>
              <a:t> </a:t>
            </a:r>
            <a:r>
              <a:rPr sz="1200" dirty="0">
                <a:latin typeface="Times New Roman"/>
                <a:cs typeface="Times New Roman"/>
              </a:rPr>
              <a:t>complete</a:t>
            </a:r>
            <a:r>
              <a:rPr sz="1200" spc="-25" dirty="0">
                <a:latin typeface="Times New Roman"/>
                <a:cs typeface="Times New Roman"/>
              </a:rPr>
              <a:t> </a:t>
            </a:r>
            <a:r>
              <a:rPr sz="1200" dirty="0">
                <a:latin typeface="Times New Roman"/>
                <a:cs typeface="Times New Roman"/>
              </a:rPr>
              <a:t>and</a:t>
            </a:r>
            <a:r>
              <a:rPr sz="1200" spc="-35" dirty="0">
                <a:latin typeface="Times New Roman"/>
                <a:cs typeface="Times New Roman"/>
              </a:rPr>
              <a:t> </a:t>
            </a:r>
            <a:r>
              <a:rPr sz="1200" dirty="0">
                <a:latin typeface="Times New Roman"/>
                <a:cs typeface="Times New Roman"/>
              </a:rPr>
              <a:t>review</a:t>
            </a:r>
            <a:r>
              <a:rPr sz="1200" spc="-25" dirty="0">
                <a:latin typeface="Times New Roman"/>
                <a:cs typeface="Times New Roman"/>
              </a:rPr>
              <a:t> </a:t>
            </a:r>
            <a:r>
              <a:rPr sz="1200" dirty="0">
                <a:latin typeface="Times New Roman"/>
                <a:cs typeface="Times New Roman"/>
              </a:rPr>
              <a:t>each</a:t>
            </a:r>
            <a:r>
              <a:rPr sz="1200" spc="-35" dirty="0">
                <a:latin typeface="Times New Roman"/>
                <a:cs typeface="Times New Roman"/>
              </a:rPr>
              <a:t> </a:t>
            </a:r>
            <a:r>
              <a:rPr sz="1200" dirty="0">
                <a:latin typeface="Times New Roman"/>
                <a:cs typeface="Times New Roman"/>
              </a:rPr>
              <a:t>category</a:t>
            </a:r>
            <a:r>
              <a:rPr sz="1200" spc="-30" dirty="0">
                <a:latin typeface="Times New Roman"/>
                <a:cs typeface="Times New Roman"/>
              </a:rPr>
              <a:t> </a:t>
            </a:r>
            <a:r>
              <a:rPr sz="1200" dirty="0">
                <a:latin typeface="Times New Roman"/>
                <a:cs typeface="Times New Roman"/>
              </a:rPr>
              <a:t>thoroughly</a:t>
            </a:r>
            <a:r>
              <a:rPr sz="1200" spc="-30" dirty="0">
                <a:latin typeface="Times New Roman"/>
                <a:cs typeface="Times New Roman"/>
              </a:rPr>
              <a:t> </a:t>
            </a:r>
            <a:r>
              <a:rPr sz="1200" spc="-10" dirty="0">
                <a:latin typeface="Times New Roman"/>
                <a:cs typeface="Times New Roman"/>
              </a:rPr>
              <a:t>before proceeding.</a:t>
            </a:r>
            <a:endParaRPr sz="1200" dirty="0">
              <a:latin typeface="Times New Roman"/>
              <a:cs typeface="Times New Roman"/>
            </a:endParaRPr>
          </a:p>
          <a:p>
            <a:pPr marL="12700">
              <a:lnSpc>
                <a:spcPct val="100000"/>
              </a:lnSpc>
              <a:spcBef>
                <a:spcPts val="960"/>
              </a:spcBef>
            </a:pPr>
            <a:r>
              <a:rPr sz="1200" b="1" dirty="0">
                <a:latin typeface="Times New Roman"/>
                <a:cs typeface="Times New Roman"/>
              </a:rPr>
              <a:t>Save</a:t>
            </a:r>
            <a:r>
              <a:rPr sz="1200" b="1" spc="-20" dirty="0">
                <a:latin typeface="Times New Roman"/>
                <a:cs typeface="Times New Roman"/>
              </a:rPr>
              <a:t> </a:t>
            </a:r>
            <a:r>
              <a:rPr sz="1200" b="1" dirty="0">
                <a:latin typeface="Times New Roman"/>
                <a:cs typeface="Times New Roman"/>
              </a:rPr>
              <a:t>and</a:t>
            </a:r>
            <a:r>
              <a:rPr sz="1200" b="1" spc="-10" dirty="0">
                <a:latin typeface="Times New Roman"/>
                <a:cs typeface="Times New Roman"/>
              </a:rPr>
              <a:t> </a:t>
            </a:r>
            <a:r>
              <a:rPr sz="1200" b="1" spc="-20" dirty="0">
                <a:latin typeface="Times New Roman"/>
                <a:cs typeface="Times New Roman"/>
              </a:rPr>
              <a:t>Close</a:t>
            </a:r>
            <a:endParaRPr sz="1200" dirty="0">
              <a:latin typeface="Times New Roman"/>
              <a:cs typeface="Times New Roman"/>
            </a:endParaRPr>
          </a:p>
          <a:p>
            <a:pPr marL="698500" marR="226060" indent="-228600">
              <a:lnSpc>
                <a:spcPct val="110800"/>
              </a:lnSpc>
              <a:spcBef>
                <a:spcPts val="800"/>
              </a:spcBef>
              <a:buChar char="•"/>
              <a:tabLst>
                <a:tab pos="698500" algn="l"/>
              </a:tabLst>
            </a:pPr>
            <a:r>
              <a:rPr sz="1200" dirty="0">
                <a:latin typeface="Times New Roman"/>
                <a:cs typeface="Times New Roman"/>
              </a:rPr>
              <a:t>After</a:t>
            </a:r>
            <a:r>
              <a:rPr sz="1200" spc="-40" dirty="0">
                <a:latin typeface="Times New Roman"/>
                <a:cs typeface="Times New Roman"/>
              </a:rPr>
              <a:t> </a:t>
            </a:r>
            <a:r>
              <a:rPr sz="1200" dirty="0">
                <a:latin typeface="Times New Roman"/>
                <a:cs typeface="Times New Roman"/>
              </a:rPr>
              <a:t>answering</a:t>
            </a:r>
            <a:r>
              <a:rPr sz="1200" spc="-35" dirty="0">
                <a:latin typeface="Times New Roman"/>
                <a:cs typeface="Times New Roman"/>
              </a:rPr>
              <a:t> </a:t>
            </a:r>
            <a:r>
              <a:rPr sz="1200" dirty="0">
                <a:latin typeface="Times New Roman"/>
                <a:cs typeface="Times New Roman"/>
              </a:rPr>
              <a:t>all</a:t>
            </a:r>
            <a:r>
              <a:rPr sz="1200" spc="-35" dirty="0">
                <a:latin typeface="Times New Roman"/>
                <a:cs typeface="Times New Roman"/>
              </a:rPr>
              <a:t> </a:t>
            </a:r>
            <a:r>
              <a:rPr sz="1200" dirty="0">
                <a:latin typeface="Times New Roman"/>
                <a:cs typeface="Times New Roman"/>
              </a:rPr>
              <a:t>questions</a:t>
            </a:r>
            <a:r>
              <a:rPr sz="1200" spc="-35" dirty="0">
                <a:latin typeface="Times New Roman"/>
                <a:cs typeface="Times New Roman"/>
              </a:rPr>
              <a:t> </a:t>
            </a:r>
            <a:r>
              <a:rPr sz="1200" dirty="0">
                <a:latin typeface="Times New Roman"/>
                <a:cs typeface="Times New Roman"/>
              </a:rPr>
              <a:t>and</a:t>
            </a:r>
            <a:r>
              <a:rPr sz="1200" spc="-35" dirty="0">
                <a:latin typeface="Times New Roman"/>
                <a:cs typeface="Times New Roman"/>
              </a:rPr>
              <a:t> </a:t>
            </a:r>
            <a:r>
              <a:rPr sz="1200" dirty="0">
                <a:latin typeface="Times New Roman"/>
                <a:cs typeface="Times New Roman"/>
              </a:rPr>
              <a:t>acknowledging</a:t>
            </a:r>
            <a:r>
              <a:rPr sz="1200" spc="-25"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dirty="0">
                <a:latin typeface="Times New Roman"/>
                <a:cs typeface="Times New Roman"/>
              </a:rPr>
              <a:t>statements,</a:t>
            </a:r>
            <a:r>
              <a:rPr sz="1200" spc="-35" dirty="0">
                <a:latin typeface="Times New Roman"/>
                <a:cs typeface="Times New Roman"/>
              </a:rPr>
              <a:t> </a:t>
            </a:r>
            <a:r>
              <a:rPr sz="1200" dirty="0">
                <a:latin typeface="Times New Roman"/>
                <a:cs typeface="Times New Roman"/>
              </a:rPr>
              <a:t>click</a:t>
            </a:r>
            <a:r>
              <a:rPr sz="1200" spc="-35" dirty="0">
                <a:latin typeface="Times New Roman"/>
                <a:cs typeface="Times New Roman"/>
              </a:rPr>
              <a:t> </a:t>
            </a:r>
            <a:r>
              <a:rPr sz="1200" b="1" dirty="0">
                <a:latin typeface="Times New Roman"/>
                <a:cs typeface="Times New Roman"/>
              </a:rPr>
              <a:t>Save</a:t>
            </a:r>
            <a:r>
              <a:rPr sz="1200" b="1" spc="-40" dirty="0">
                <a:latin typeface="Times New Roman"/>
                <a:cs typeface="Times New Roman"/>
              </a:rPr>
              <a:t> </a:t>
            </a:r>
            <a:r>
              <a:rPr sz="1200" b="1" spc="-50" dirty="0">
                <a:latin typeface="Times New Roman"/>
                <a:cs typeface="Times New Roman"/>
              </a:rPr>
              <a:t>&amp; </a:t>
            </a:r>
            <a:r>
              <a:rPr sz="1200" b="1" dirty="0">
                <a:latin typeface="Times New Roman"/>
                <a:cs typeface="Times New Roman"/>
              </a:rPr>
              <a:t>Close</a:t>
            </a:r>
            <a:r>
              <a:rPr sz="1200" b="1" spc="-30"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complete</a:t>
            </a:r>
            <a:r>
              <a:rPr sz="1200" spc="-30" dirty="0">
                <a:latin typeface="Times New Roman"/>
                <a:cs typeface="Times New Roman"/>
              </a:rPr>
              <a:t> </a:t>
            </a:r>
            <a:r>
              <a:rPr sz="1200" dirty="0">
                <a:latin typeface="Times New Roman"/>
                <a:cs typeface="Times New Roman"/>
              </a:rPr>
              <a:t>this</a:t>
            </a:r>
            <a:r>
              <a:rPr sz="1200" spc="-20" dirty="0">
                <a:latin typeface="Times New Roman"/>
                <a:cs typeface="Times New Roman"/>
              </a:rPr>
              <a:t> </a:t>
            </a:r>
            <a:r>
              <a:rPr sz="1200" spc="-10" dirty="0">
                <a:latin typeface="Times New Roman"/>
                <a:cs typeface="Times New Roman"/>
              </a:rPr>
              <a:t>section.</a:t>
            </a:r>
            <a:endParaRPr sz="1200" dirty="0">
              <a:latin typeface="Times New Roman"/>
              <a:cs typeface="Times New Roman"/>
            </a:endParaRPr>
          </a:p>
          <a:p>
            <a:pPr marL="697865" marR="92075" indent="-228600">
              <a:lnSpc>
                <a:spcPct val="110800"/>
              </a:lnSpc>
              <a:spcBef>
                <a:spcPts val="805"/>
              </a:spcBef>
              <a:buChar char="•"/>
              <a:tabLst>
                <a:tab pos="697865" algn="l"/>
              </a:tabLst>
            </a:pPr>
            <a:r>
              <a:rPr sz="1200" dirty="0">
                <a:latin typeface="Times New Roman"/>
                <a:cs typeface="Times New Roman"/>
              </a:rPr>
              <a:t>A</a:t>
            </a:r>
            <a:r>
              <a:rPr sz="1200" spc="-75" dirty="0">
                <a:latin typeface="Times New Roman"/>
                <a:cs typeface="Times New Roman"/>
              </a:rPr>
              <a:t> </a:t>
            </a:r>
            <a:r>
              <a:rPr sz="1200" dirty="0">
                <a:latin typeface="Times New Roman"/>
                <a:cs typeface="Times New Roman"/>
              </a:rPr>
              <a:t>checkmark</a:t>
            </a:r>
            <a:r>
              <a:rPr sz="1200" spc="-50" dirty="0">
                <a:latin typeface="Times New Roman"/>
                <a:cs typeface="Times New Roman"/>
              </a:rPr>
              <a:t> </a:t>
            </a:r>
            <a:r>
              <a:rPr sz="1200" dirty="0">
                <a:latin typeface="Times New Roman"/>
                <a:cs typeface="Times New Roman"/>
              </a:rPr>
              <a:t>will</a:t>
            </a:r>
            <a:r>
              <a:rPr sz="1200" spc="-25" dirty="0">
                <a:latin typeface="Times New Roman"/>
                <a:cs typeface="Times New Roman"/>
              </a:rPr>
              <a:t> </a:t>
            </a:r>
            <a:r>
              <a:rPr sz="1200" dirty="0">
                <a:latin typeface="Times New Roman"/>
                <a:cs typeface="Times New Roman"/>
              </a:rPr>
              <a:t>appear</a:t>
            </a:r>
            <a:r>
              <a:rPr sz="1200" spc="-20" dirty="0">
                <a:latin typeface="Times New Roman"/>
                <a:cs typeface="Times New Roman"/>
              </a:rPr>
              <a:t> </a:t>
            </a:r>
            <a:r>
              <a:rPr sz="1200" dirty="0">
                <a:latin typeface="Times New Roman"/>
                <a:cs typeface="Times New Roman"/>
              </a:rPr>
              <a:t>next</a:t>
            </a:r>
            <a:r>
              <a:rPr sz="1200" spc="-25"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b="1" spc="-10" dirty="0">
                <a:latin typeface="Times New Roman"/>
                <a:cs typeface="Times New Roman"/>
              </a:rPr>
              <a:t>Critical</a:t>
            </a:r>
            <a:r>
              <a:rPr sz="1200" b="1" spc="-70" dirty="0">
                <a:latin typeface="Times New Roman"/>
                <a:cs typeface="Times New Roman"/>
              </a:rPr>
              <a:t> </a:t>
            </a:r>
            <a:r>
              <a:rPr sz="1200" b="1" dirty="0">
                <a:latin typeface="Times New Roman"/>
                <a:cs typeface="Times New Roman"/>
              </a:rPr>
              <a:t>Acknowledgements</a:t>
            </a:r>
            <a:r>
              <a:rPr sz="1200" b="1" spc="-25" dirty="0">
                <a:latin typeface="Times New Roman"/>
                <a:cs typeface="Times New Roman"/>
              </a:rPr>
              <a:t> </a:t>
            </a:r>
            <a:r>
              <a:rPr sz="1200" b="1" dirty="0">
                <a:latin typeface="Times New Roman"/>
                <a:cs typeface="Times New Roman"/>
              </a:rPr>
              <a:t>and</a:t>
            </a:r>
            <a:r>
              <a:rPr sz="1200" b="1" spc="-25" dirty="0">
                <a:latin typeface="Times New Roman"/>
                <a:cs typeface="Times New Roman"/>
              </a:rPr>
              <a:t> </a:t>
            </a:r>
            <a:r>
              <a:rPr sz="1200" b="1" dirty="0">
                <a:latin typeface="Times New Roman"/>
                <a:cs typeface="Times New Roman"/>
              </a:rPr>
              <a:t>Questions</a:t>
            </a:r>
            <a:r>
              <a:rPr sz="1200" b="1" spc="-25" dirty="0">
                <a:latin typeface="Times New Roman"/>
                <a:cs typeface="Times New Roman"/>
              </a:rPr>
              <a:t> </a:t>
            </a:r>
            <a:r>
              <a:rPr sz="1200" spc="-25" dirty="0">
                <a:latin typeface="Times New Roman"/>
                <a:cs typeface="Times New Roman"/>
              </a:rPr>
              <a:t>in </a:t>
            </a:r>
            <a:r>
              <a:rPr sz="1200" dirty="0">
                <a:latin typeface="Times New Roman"/>
                <a:cs typeface="Times New Roman"/>
              </a:rPr>
              <a:t>your</a:t>
            </a:r>
            <a:r>
              <a:rPr sz="1200" spc="-45" dirty="0">
                <a:latin typeface="Times New Roman"/>
                <a:cs typeface="Times New Roman"/>
              </a:rPr>
              <a:t> </a:t>
            </a:r>
            <a:r>
              <a:rPr sz="1200" dirty="0">
                <a:latin typeface="Times New Roman"/>
                <a:cs typeface="Times New Roman"/>
              </a:rPr>
              <a:t>application</a:t>
            </a:r>
            <a:r>
              <a:rPr sz="1200" spc="-30" dirty="0">
                <a:latin typeface="Times New Roman"/>
                <a:cs typeface="Times New Roman"/>
              </a:rPr>
              <a:t> </a:t>
            </a:r>
            <a:r>
              <a:rPr sz="1200" dirty="0">
                <a:latin typeface="Times New Roman"/>
                <a:cs typeface="Times New Roman"/>
              </a:rPr>
              <a:t>checklist,</a:t>
            </a:r>
            <a:r>
              <a:rPr sz="1200" spc="-30" dirty="0">
                <a:latin typeface="Times New Roman"/>
                <a:cs typeface="Times New Roman"/>
              </a:rPr>
              <a:t> </a:t>
            </a:r>
            <a:r>
              <a:rPr sz="1200" dirty="0">
                <a:latin typeface="Times New Roman"/>
                <a:cs typeface="Times New Roman"/>
              </a:rPr>
              <a:t>indicating</a:t>
            </a:r>
            <a:r>
              <a:rPr sz="1200" spc="-25" dirty="0">
                <a:latin typeface="Times New Roman"/>
                <a:cs typeface="Times New Roman"/>
              </a:rPr>
              <a:t> </a:t>
            </a:r>
            <a:r>
              <a:rPr sz="1200" dirty="0">
                <a:latin typeface="Times New Roman"/>
                <a:cs typeface="Times New Roman"/>
              </a:rPr>
              <a:t>that</a:t>
            </a:r>
            <a:r>
              <a:rPr sz="1200" spc="-30" dirty="0">
                <a:latin typeface="Times New Roman"/>
                <a:cs typeface="Times New Roman"/>
              </a:rPr>
              <a:t> </a:t>
            </a:r>
            <a:r>
              <a:rPr sz="1200" dirty="0">
                <a:latin typeface="Times New Roman"/>
                <a:cs typeface="Times New Roman"/>
              </a:rPr>
              <a:t>this</a:t>
            </a:r>
            <a:r>
              <a:rPr sz="1200" spc="-30" dirty="0">
                <a:latin typeface="Times New Roman"/>
                <a:cs typeface="Times New Roman"/>
              </a:rPr>
              <a:t> </a:t>
            </a:r>
            <a:r>
              <a:rPr sz="1200" dirty="0">
                <a:latin typeface="Times New Roman"/>
                <a:cs typeface="Times New Roman"/>
              </a:rPr>
              <a:t>section</a:t>
            </a:r>
            <a:r>
              <a:rPr sz="1200" spc="-30" dirty="0">
                <a:latin typeface="Times New Roman"/>
                <a:cs typeface="Times New Roman"/>
              </a:rPr>
              <a:t> </a:t>
            </a:r>
            <a:r>
              <a:rPr sz="1200" dirty="0">
                <a:latin typeface="Times New Roman"/>
                <a:cs typeface="Times New Roman"/>
              </a:rPr>
              <a:t>is</a:t>
            </a:r>
            <a:r>
              <a:rPr sz="1200" spc="-25" dirty="0">
                <a:latin typeface="Times New Roman"/>
                <a:cs typeface="Times New Roman"/>
              </a:rPr>
              <a:t> </a:t>
            </a:r>
            <a:r>
              <a:rPr sz="1200" spc="-10" dirty="0">
                <a:latin typeface="Times New Roman"/>
                <a:cs typeface="Times New Roman"/>
              </a:rPr>
              <a:t>complete.</a:t>
            </a:r>
            <a:endParaRPr sz="1200" dirty="0">
              <a:latin typeface="Times New Roman"/>
              <a:cs typeface="Times New Roman"/>
            </a:endParaRPr>
          </a:p>
        </p:txBody>
      </p:sp>
      <p:pic>
        <p:nvPicPr>
          <p:cNvPr id="3" name="object 3"/>
          <p:cNvPicPr/>
          <p:nvPr/>
        </p:nvPicPr>
        <p:blipFill>
          <a:blip r:embed="rId2" cstate="print"/>
          <a:stretch>
            <a:fillRect/>
          </a:stretch>
        </p:blipFill>
        <p:spPr>
          <a:xfrm>
            <a:off x="896111" y="8400288"/>
            <a:ext cx="5980175" cy="38099"/>
          </a:xfrm>
          <a:prstGeom prst="rect">
            <a:avLst/>
          </a:prstGeom>
        </p:spPr>
      </p:pic>
      <p:pic>
        <p:nvPicPr>
          <p:cNvPr id="5" name="object 5" descr="A screenshot of a computer  Description automatically generated "/>
          <p:cNvPicPr/>
          <p:nvPr/>
        </p:nvPicPr>
        <p:blipFill>
          <a:blip r:embed="rId3" cstate="print"/>
          <a:stretch>
            <a:fillRect/>
          </a:stretch>
        </p:blipFill>
        <p:spPr>
          <a:xfrm>
            <a:off x="1026160" y="4595637"/>
            <a:ext cx="5943599" cy="348233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891031"/>
            <a:ext cx="5933440" cy="5106078"/>
          </a:xfrm>
          <a:prstGeom prst="rect">
            <a:avLst/>
          </a:prstGeom>
        </p:spPr>
        <p:txBody>
          <a:bodyPr vert="horz" wrap="square" lIns="0" tIns="12700" rIns="0" bIns="0" rtlCol="0">
            <a:spAutoFit/>
          </a:bodyPr>
          <a:lstStyle/>
          <a:p>
            <a:pPr marL="12700">
              <a:spcBef>
                <a:spcPts val="100"/>
              </a:spcBef>
            </a:pPr>
            <a:r>
              <a:rPr lang="en-US" sz="1200" dirty="0">
                <a:latin typeface="Times New Roman"/>
                <a:cs typeface="Times New Roman"/>
              </a:rPr>
              <a:t>Step</a:t>
            </a:r>
            <a:r>
              <a:rPr lang="en-US" sz="1200" spc="-20" dirty="0">
                <a:latin typeface="Times New Roman"/>
                <a:cs typeface="Times New Roman"/>
              </a:rPr>
              <a:t> </a:t>
            </a:r>
            <a:r>
              <a:rPr lang="en-US" sz="1200" spc="-25" dirty="0">
                <a:latin typeface="Times New Roman"/>
                <a:cs typeface="Times New Roman"/>
              </a:rPr>
              <a:t>12:</a:t>
            </a:r>
            <a:endParaRPr lang="en-US" sz="1200" b="1" dirty="0">
              <a:latin typeface="Times New Roman"/>
              <a:cs typeface="Times New Roman"/>
            </a:endParaRPr>
          </a:p>
          <a:p>
            <a:pPr marL="12700">
              <a:lnSpc>
                <a:spcPct val="100000"/>
              </a:lnSpc>
              <a:spcBef>
                <a:spcPts val="100"/>
              </a:spcBef>
            </a:pPr>
            <a:r>
              <a:rPr sz="1200" b="1" dirty="0">
                <a:latin typeface="Times New Roman"/>
                <a:cs typeface="Times New Roman"/>
              </a:rPr>
              <a:t>ROTC</a:t>
            </a:r>
            <a:r>
              <a:rPr sz="1200" b="1" spc="-30" dirty="0">
                <a:latin typeface="Times New Roman"/>
                <a:cs typeface="Times New Roman"/>
              </a:rPr>
              <a:t> </a:t>
            </a:r>
            <a:r>
              <a:rPr sz="1200" b="1" dirty="0">
                <a:latin typeface="Times New Roman"/>
                <a:cs typeface="Times New Roman"/>
              </a:rPr>
              <a:t>Releases</a:t>
            </a:r>
            <a:r>
              <a:rPr sz="1200" b="1" spc="-25" dirty="0">
                <a:latin typeface="Times New Roman"/>
                <a:cs typeface="Times New Roman"/>
              </a:rPr>
              <a:t> </a:t>
            </a:r>
            <a:r>
              <a:rPr sz="1200" b="1" dirty="0">
                <a:latin typeface="Times New Roman"/>
                <a:cs typeface="Times New Roman"/>
              </a:rPr>
              <a:t>and</a:t>
            </a:r>
            <a:r>
              <a:rPr sz="1200" b="1" spc="-25" dirty="0">
                <a:latin typeface="Times New Roman"/>
                <a:cs typeface="Times New Roman"/>
              </a:rPr>
              <a:t> </a:t>
            </a:r>
            <a:r>
              <a:rPr sz="1200" b="1" spc="-20" dirty="0">
                <a:latin typeface="Times New Roman"/>
                <a:cs typeface="Times New Roman"/>
              </a:rPr>
              <a:t>Forms</a:t>
            </a:r>
            <a:endParaRPr sz="1200" dirty="0">
              <a:latin typeface="Times New Roman"/>
              <a:cs typeface="Times New Roman"/>
            </a:endParaRPr>
          </a:p>
          <a:p>
            <a:pPr marL="469900" indent="-228600">
              <a:lnSpc>
                <a:spcPct val="100000"/>
              </a:lnSpc>
              <a:spcBef>
                <a:spcPts val="960"/>
              </a:spcBef>
              <a:buFont typeface="Times New Roman"/>
              <a:buAutoNum type="arabicPeriod"/>
              <a:tabLst>
                <a:tab pos="469900" algn="l"/>
              </a:tabLst>
            </a:pPr>
            <a:r>
              <a:rPr sz="1200" b="1" dirty="0">
                <a:latin typeface="Times New Roman"/>
                <a:cs typeface="Times New Roman"/>
              </a:rPr>
              <a:t>Access</a:t>
            </a:r>
            <a:r>
              <a:rPr sz="1200" b="1" spc="-20" dirty="0">
                <a:latin typeface="Times New Roman"/>
                <a:cs typeface="Times New Roman"/>
              </a:rPr>
              <a:t> </a:t>
            </a:r>
            <a:r>
              <a:rPr sz="1200" b="1" dirty="0">
                <a:latin typeface="Times New Roman"/>
                <a:cs typeface="Times New Roman"/>
              </a:rPr>
              <a:t>the</a:t>
            </a:r>
            <a:r>
              <a:rPr sz="1200" b="1" spc="-30" dirty="0">
                <a:latin typeface="Times New Roman"/>
                <a:cs typeface="Times New Roman"/>
              </a:rPr>
              <a:t> </a:t>
            </a:r>
            <a:r>
              <a:rPr sz="1200" b="1" dirty="0">
                <a:latin typeface="Times New Roman"/>
                <a:cs typeface="Times New Roman"/>
              </a:rPr>
              <a:t>"ROTC</a:t>
            </a:r>
            <a:r>
              <a:rPr sz="1200" b="1" spc="-35" dirty="0">
                <a:latin typeface="Times New Roman"/>
                <a:cs typeface="Times New Roman"/>
              </a:rPr>
              <a:t> </a:t>
            </a:r>
            <a:r>
              <a:rPr sz="1200" b="1" dirty="0">
                <a:latin typeface="Times New Roman"/>
                <a:cs typeface="Times New Roman"/>
              </a:rPr>
              <a:t>Releases</a:t>
            </a:r>
            <a:r>
              <a:rPr sz="1200" b="1" spc="-25" dirty="0">
                <a:latin typeface="Times New Roman"/>
                <a:cs typeface="Times New Roman"/>
              </a:rPr>
              <a:t> </a:t>
            </a:r>
            <a:r>
              <a:rPr sz="1200" b="1" dirty="0">
                <a:latin typeface="Times New Roman"/>
                <a:cs typeface="Times New Roman"/>
              </a:rPr>
              <a:t>and</a:t>
            </a:r>
            <a:r>
              <a:rPr sz="1200" b="1" spc="-25" dirty="0">
                <a:latin typeface="Times New Roman"/>
                <a:cs typeface="Times New Roman"/>
              </a:rPr>
              <a:t> </a:t>
            </a:r>
            <a:r>
              <a:rPr sz="1200" b="1" dirty="0">
                <a:latin typeface="Times New Roman"/>
                <a:cs typeface="Times New Roman"/>
              </a:rPr>
              <a:t>Forms"</a:t>
            </a:r>
            <a:r>
              <a:rPr sz="1200" b="1" spc="-25" dirty="0">
                <a:latin typeface="Times New Roman"/>
                <a:cs typeface="Times New Roman"/>
              </a:rPr>
              <a:t> </a:t>
            </a:r>
            <a:r>
              <a:rPr sz="1200" b="1" spc="-10" dirty="0">
                <a:latin typeface="Times New Roman"/>
                <a:cs typeface="Times New Roman"/>
              </a:rPr>
              <a:t>Section</a:t>
            </a:r>
            <a:endParaRPr sz="1200" dirty="0">
              <a:latin typeface="Times New Roman"/>
              <a:cs typeface="Times New Roman"/>
            </a:endParaRPr>
          </a:p>
          <a:p>
            <a:pPr marL="927100" marR="6985" lvl="1" indent="-228600">
              <a:lnSpc>
                <a:spcPct val="110800"/>
              </a:lnSpc>
              <a:spcBef>
                <a:spcPts val="805"/>
              </a:spcBef>
              <a:buSzPct val="83333"/>
              <a:buFont typeface="Courier New"/>
              <a:buChar char="o"/>
              <a:tabLst>
                <a:tab pos="927100" algn="l"/>
              </a:tabLst>
            </a:pPr>
            <a:r>
              <a:rPr sz="1200" dirty="0">
                <a:latin typeface="Times New Roman"/>
                <a:cs typeface="Times New Roman"/>
              </a:rPr>
              <a:t>In</a:t>
            </a:r>
            <a:r>
              <a:rPr sz="1200" spc="-4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b="1" dirty="0">
                <a:latin typeface="Times New Roman"/>
                <a:cs typeface="Times New Roman"/>
              </a:rPr>
              <a:t>My</a:t>
            </a:r>
            <a:r>
              <a:rPr sz="1200" b="1" spc="-25" dirty="0">
                <a:latin typeface="Times New Roman"/>
                <a:cs typeface="Times New Roman"/>
              </a:rPr>
              <a:t> </a:t>
            </a:r>
            <a:r>
              <a:rPr sz="1200" b="1" spc="-10" dirty="0">
                <a:latin typeface="Times New Roman"/>
                <a:cs typeface="Times New Roman"/>
              </a:rPr>
              <a:t>ROTC</a:t>
            </a:r>
            <a:r>
              <a:rPr sz="1200" b="1" spc="-65" dirty="0">
                <a:latin typeface="Times New Roman"/>
                <a:cs typeface="Times New Roman"/>
              </a:rPr>
              <a:t> </a:t>
            </a:r>
            <a:r>
              <a:rPr sz="1200" b="1" dirty="0">
                <a:latin typeface="Times New Roman"/>
                <a:cs typeface="Times New Roman"/>
              </a:rPr>
              <a:t>Application</a:t>
            </a:r>
            <a:r>
              <a:rPr sz="1200" b="1" spc="-20" dirty="0">
                <a:latin typeface="Times New Roman"/>
                <a:cs typeface="Times New Roman"/>
              </a:rPr>
              <a:t> </a:t>
            </a:r>
            <a:r>
              <a:rPr sz="1200" dirty="0">
                <a:latin typeface="Times New Roman"/>
                <a:cs typeface="Times New Roman"/>
              </a:rPr>
              <a:t>checklist,</a:t>
            </a:r>
            <a:r>
              <a:rPr sz="1200" spc="-25" dirty="0">
                <a:latin typeface="Times New Roman"/>
                <a:cs typeface="Times New Roman"/>
              </a:rPr>
              <a:t> </a:t>
            </a:r>
            <a:r>
              <a:rPr sz="1200" dirty="0">
                <a:latin typeface="Times New Roman"/>
                <a:cs typeface="Times New Roman"/>
              </a:rPr>
              <a:t>click</a:t>
            </a:r>
            <a:r>
              <a:rPr sz="1200" spc="-25" dirty="0">
                <a:latin typeface="Times New Roman"/>
                <a:cs typeface="Times New Roman"/>
              </a:rPr>
              <a:t> </a:t>
            </a:r>
            <a:r>
              <a:rPr sz="1200" dirty="0">
                <a:latin typeface="Times New Roman"/>
                <a:cs typeface="Times New Roman"/>
              </a:rPr>
              <a:t>on</a:t>
            </a:r>
            <a:r>
              <a:rPr sz="1200" spc="-15" dirty="0">
                <a:latin typeface="Times New Roman"/>
                <a:cs typeface="Times New Roman"/>
              </a:rPr>
              <a:t> </a:t>
            </a:r>
            <a:r>
              <a:rPr sz="1200" b="1" dirty="0">
                <a:latin typeface="Times New Roman"/>
                <a:cs typeface="Times New Roman"/>
              </a:rPr>
              <a:t>ROTC</a:t>
            </a:r>
            <a:r>
              <a:rPr sz="1200" b="1" spc="-30" dirty="0">
                <a:latin typeface="Times New Roman"/>
                <a:cs typeface="Times New Roman"/>
              </a:rPr>
              <a:t> </a:t>
            </a:r>
            <a:r>
              <a:rPr sz="1200" b="1" dirty="0">
                <a:latin typeface="Times New Roman"/>
                <a:cs typeface="Times New Roman"/>
              </a:rPr>
              <a:t>Releases</a:t>
            </a:r>
            <a:r>
              <a:rPr sz="1200" b="1" spc="-25" dirty="0">
                <a:latin typeface="Times New Roman"/>
                <a:cs typeface="Times New Roman"/>
              </a:rPr>
              <a:t> </a:t>
            </a:r>
            <a:r>
              <a:rPr sz="1200" b="1" dirty="0">
                <a:latin typeface="Times New Roman"/>
                <a:cs typeface="Times New Roman"/>
              </a:rPr>
              <a:t>and</a:t>
            </a:r>
            <a:r>
              <a:rPr sz="1200" b="1" spc="-20" dirty="0">
                <a:latin typeface="Times New Roman"/>
                <a:cs typeface="Times New Roman"/>
              </a:rPr>
              <a:t> </a:t>
            </a:r>
            <a:r>
              <a:rPr sz="1200" b="1" dirty="0">
                <a:latin typeface="Times New Roman"/>
                <a:cs typeface="Times New Roman"/>
              </a:rPr>
              <a:t>Forms</a:t>
            </a:r>
            <a:r>
              <a:rPr sz="1200" b="1" spc="-25" dirty="0">
                <a:latin typeface="Times New Roman"/>
                <a:cs typeface="Times New Roman"/>
              </a:rPr>
              <a:t> </a:t>
            </a:r>
            <a:r>
              <a:rPr sz="1200" spc="-25" dirty="0">
                <a:latin typeface="Times New Roman"/>
                <a:cs typeface="Times New Roman"/>
              </a:rPr>
              <a:t>to </a:t>
            </a:r>
            <a:r>
              <a:rPr sz="1200" dirty="0">
                <a:latin typeface="Times New Roman"/>
                <a:cs typeface="Times New Roman"/>
              </a:rPr>
              <a:t>begin</a:t>
            </a:r>
            <a:r>
              <a:rPr sz="1200" spc="-25" dirty="0">
                <a:latin typeface="Times New Roman"/>
                <a:cs typeface="Times New Roman"/>
              </a:rPr>
              <a:t> </a:t>
            </a:r>
            <a:r>
              <a:rPr sz="1200" dirty="0">
                <a:latin typeface="Times New Roman"/>
                <a:cs typeface="Times New Roman"/>
              </a:rPr>
              <a:t>this</a:t>
            </a:r>
            <a:r>
              <a:rPr sz="1200" spc="-20" dirty="0">
                <a:latin typeface="Times New Roman"/>
                <a:cs typeface="Times New Roman"/>
              </a:rPr>
              <a:t> </a:t>
            </a:r>
            <a:r>
              <a:rPr sz="1200" spc="-10" dirty="0">
                <a:latin typeface="Times New Roman"/>
                <a:cs typeface="Times New Roman"/>
              </a:rPr>
              <a:t>section.</a:t>
            </a:r>
            <a:endParaRPr sz="1200" dirty="0">
              <a:latin typeface="Times New Roman"/>
              <a:cs typeface="Times New Roman"/>
            </a:endParaRPr>
          </a:p>
          <a:p>
            <a:pPr marL="469900" indent="-228600">
              <a:lnSpc>
                <a:spcPct val="100000"/>
              </a:lnSpc>
              <a:spcBef>
                <a:spcPts val="960"/>
              </a:spcBef>
              <a:buFont typeface="Times New Roman"/>
              <a:buAutoNum type="arabicPeriod"/>
              <a:tabLst>
                <a:tab pos="469900" algn="l"/>
              </a:tabLst>
            </a:pPr>
            <a:r>
              <a:rPr sz="1200" b="1" dirty="0">
                <a:latin typeface="Times New Roman"/>
                <a:cs typeface="Times New Roman"/>
              </a:rPr>
              <a:t>List</a:t>
            </a:r>
            <a:r>
              <a:rPr sz="1200" b="1" spc="-15" dirty="0">
                <a:latin typeface="Times New Roman"/>
                <a:cs typeface="Times New Roman"/>
              </a:rPr>
              <a:t> </a:t>
            </a:r>
            <a:r>
              <a:rPr sz="1200" b="1" dirty="0">
                <a:latin typeface="Times New Roman"/>
                <a:cs typeface="Times New Roman"/>
              </a:rPr>
              <a:t>of</a:t>
            </a:r>
            <a:r>
              <a:rPr sz="1200" b="1" spc="-15" dirty="0">
                <a:latin typeface="Times New Roman"/>
                <a:cs typeface="Times New Roman"/>
              </a:rPr>
              <a:t> </a:t>
            </a:r>
            <a:r>
              <a:rPr sz="1200" b="1" dirty="0">
                <a:latin typeface="Times New Roman"/>
                <a:cs typeface="Times New Roman"/>
              </a:rPr>
              <a:t>ROTC</a:t>
            </a:r>
            <a:r>
              <a:rPr sz="1200" b="1" spc="-15" dirty="0">
                <a:latin typeface="Times New Roman"/>
                <a:cs typeface="Times New Roman"/>
              </a:rPr>
              <a:t> </a:t>
            </a:r>
            <a:r>
              <a:rPr sz="1200" b="1" spc="-10" dirty="0">
                <a:latin typeface="Times New Roman"/>
                <a:cs typeface="Times New Roman"/>
              </a:rPr>
              <a:t>Releases</a:t>
            </a:r>
            <a:endParaRPr sz="1200" dirty="0">
              <a:latin typeface="Times New Roman"/>
              <a:cs typeface="Times New Roman"/>
            </a:endParaRPr>
          </a:p>
          <a:p>
            <a:pPr marL="927100" marR="29845" lvl="1" indent="-228600">
              <a:lnSpc>
                <a:spcPct val="110800"/>
              </a:lnSpc>
              <a:spcBef>
                <a:spcPts val="805"/>
              </a:spcBef>
              <a:buSzPct val="83333"/>
              <a:buFont typeface="Courier New"/>
              <a:buChar char="o"/>
              <a:tabLst>
                <a:tab pos="927100" algn="l"/>
              </a:tabLst>
            </a:pPr>
            <a:r>
              <a:rPr sz="1200" b="1" dirty="0">
                <a:latin typeface="Times New Roman"/>
                <a:cs typeface="Times New Roman"/>
              </a:rPr>
              <a:t>Drug</a:t>
            </a:r>
            <a:r>
              <a:rPr sz="1200" b="1" spc="-25" dirty="0">
                <a:latin typeface="Times New Roman"/>
                <a:cs typeface="Times New Roman"/>
              </a:rPr>
              <a:t> </a:t>
            </a:r>
            <a:r>
              <a:rPr sz="1200" b="1" dirty="0">
                <a:latin typeface="Times New Roman"/>
                <a:cs typeface="Times New Roman"/>
              </a:rPr>
              <a:t>Demand</a:t>
            </a:r>
            <a:r>
              <a:rPr sz="1200" b="1" spc="-25" dirty="0">
                <a:latin typeface="Times New Roman"/>
                <a:cs typeface="Times New Roman"/>
              </a:rPr>
              <a:t> </a:t>
            </a:r>
            <a:r>
              <a:rPr sz="1200" b="1" dirty="0">
                <a:latin typeface="Times New Roman"/>
                <a:cs typeface="Times New Roman"/>
              </a:rPr>
              <a:t>Reduction</a:t>
            </a:r>
            <a:r>
              <a:rPr sz="1200" b="1" spc="-25" dirty="0">
                <a:latin typeface="Times New Roman"/>
                <a:cs typeface="Times New Roman"/>
              </a:rPr>
              <a:t> </a:t>
            </a:r>
            <a:r>
              <a:rPr sz="1200" b="1" spc="-10" dirty="0">
                <a:latin typeface="Times New Roman"/>
                <a:cs typeface="Times New Roman"/>
              </a:rPr>
              <a:t>Release</a:t>
            </a:r>
            <a:r>
              <a:rPr sz="1200" spc="-10" dirty="0">
                <a:latin typeface="Times New Roman"/>
                <a:cs typeface="Times New Roman"/>
              </a:rPr>
              <a:t>:</a:t>
            </a:r>
            <a:r>
              <a:rPr sz="1200" spc="-45" dirty="0">
                <a:latin typeface="Times New Roman"/>
                <a:cs typeface="Times New Roman"/>
              </a:rPr>
              <a:t> </a:t>
            </a:r>
            <a:r>
              <a:rPr sz="1200" dirty="0">
                <a:latin typeface="Times New Roman"/>
                <a:cs typeface="Times New Roman"/>
              </a:rPr>
              <a:t>This</a:t>
            </a:r>
            <a:r>
              <a:rPr sz="1200" spc="-25" dirty="0">
                <a:latin typeface="Times New Roman"/>
                <a:cs typeface="Times New Roman"/>
              </a:rPr>
              <a:t> </a:t>
            </a:r>
            <a:r>
              <a:rPr sz="1200" dirty="0">
                <a:latin typeface="Times New Roman"/>
                <a:cs typeface="Times New Roman"/>
              </a:rPr>
              <a:t>form</a:t>
            </a:r>
            <a:r>
              <a:rPr sz="1200" spc="-20" dirty="0">
                <a:latin typeface="Times New Roman"/>
                <a:cs typeface="Times New Roman"/>
              </a:rPr>
              <a:t> </a:t>
            </a:r>
            <a:r>
              <a:rPr sz="1200" dirty="0">
                <a:latin typeface="Times New Roman"/>
                <a:cs typeface="Times New Roman"/>
              </a:rPr>
              <a:t>acknowledges</a:t>
            </a:r>
            <a:r>
              <a:rPr sz="1200" spc="-25" dirty="0">
                <a:latin typeface="Times New Roman"/>
                <a:cs typeface="Times New Roman"/>
              </a:rPr>
              <a:t> </a:t>
            </a:r>
            <a:r>
              <a:rPr sz="1200" dirty="0">
                <a:latin typeface="Times New Roman"/>
                <a:cs typeface="Times New Roman"/>
              </a:rPr>
              <a:t>your</a:t>
            </a:r>
            <a:r>
              <a:rPr sz="1200" spc="-25" dirty="0">
                <a:latin typeface="Times New Roman"/>
                <a:cs typeface="Times New Roman"/>
              </a:rPr>
              <a:t> </a:t>
            </a:r>
            <a:r>
              <a:rPr sz="1200" spc="-10" dirty="0">
                <a:latin typeface="Times New Roman"/>
                <a:cs typeface="Times New Roman"/>
              </a:rPr>
              <a:t>understanding of</a:t>
            </a:r>
            <a:r>
              <a:rPr sz="1200" spc="-80" dirty="0">
                <a:latin typeface="Times New Roman"/>
                <a:cs typeface="Times New Roman"/>
              </a:rPr>
              <a:t> </a:t>
            </a:r>
            <a:r>
              <a:rPr sz="1200" dirty="0">
                <a:latin typeface="Times New Roman"/>
                <a:cs typeface="Times New Roman"/>
              </a:rPr>
              <a:t>AFROTC's</a:t>
            </a:r>
            <a:r>
              <a:rPr sz="1200" spc="-45" dirty="0">
                <a:latin typeface="Times New Roman"/>
                <a:cs typeface="Times New Roman"/>
              </a:rPr>
              <a:t> </a:t>
            </a:r>
            <a:r>
              <a:rPr sz="1200" dirty="0">
                <a:latin typeface="Times New Roman"/>
                <a:cs typeface="Times New Roman"/>
              </a:rPr>
              <a:t>Zero</a:t>
            </a:r>
            <a:r>
              <a:rPr sz="1200" spc="-45" dirty="0">
                <a:latin typeface="Times New Roman"/>
                <a:cs typeface="Times New Roman"/>
              </a:rPr>
              <a:t> </a:t>
            </a:r>
            <a:r>
              <a:rPr sz="1200" spc="-10" dirty="0">
                <a:latin typeface="Times New Roman"/>
                <a:cs typeface="Times New Roman"/>
              </a:rPr>
              <a:t>Tolerance</a:t>
            </a:r>
            <a:r>
              <a:rPr sz="1200" spc="-30" dirty="0">
                <a:latin typeface="Times New Roman"/>
                <a:cs typeface="Times New Roman"/>
              </a:rPr>
              <a:t> </a:t>
            </a:r>
            <a:r>
              <a:rPr sz="1200" dirty="0">
                <a:latin typeface="Times New Roman"/>
                <a:cs typeface="Times New Roman"/>
              </a:rPr>
              <a:t>policy</a:t>
            </a:r>
            <a:r>
              <a:rPr sz="1200" spc="-25" dirty="0">
                <a:latin typeface="Times New Roman"/>
                <a:cs typeface="Times New Roman"/>
              </a:rPr>
              <a:t> </a:t>
            </a:r>
            <a:r>
              <a:rPr sz="1200" dirty="0">
                <a:latin typeface="Times New Roman"/>
                <a:cs typeface="Times New Roman"/>
              </a:rPr>
              <a:t>on</a:t>
            </a:r>
            <a:r>
              <a:rPr sz="1200" spc="-20" dirty="0">
                <a:latin typeface="Times New Roman"/>
                <a:cs typeface="Times New Roman"/>
              </a:rPr>
              <a:t> </a:t>
            </a:r>
            <a:r>
              <a:rPr sz="1200" dirty="0">
                <a:latin typeface="Times New Roman"/>
                <a:cs typeface="Times New Roman"/>
              </a:rPr>
              <a:t>illicit</a:t>
            </a:r>
            <a:r>
              <a:rPr sz="1200" spc="-25" dirty="0">
                <a:latin typeface="Times New Roman"/>
                <a:cs typeface="Times New Roman"/>
              </a:rPr>
              <a:t> </a:t>
            </a:r>
            <a:r>
              <a:rPr sz="1200" dirty="0">
                <a:latin typeface="Times New Roman"/>
                <a:cs typeface="Times New Roman"/>
              </a:rPr>
              <a:t>drug</a:t>
            </a:r>
            <a:r>
              <a:rPr sz="1200" spc="-25" dirty="0">
                <a:latin typeface="Times New Roman"/>
                <a:cs typeface="Times New Roman"/>
              </a:rPr>
              <a:t> </a:t>
            </a:r>
            <a:r>
              <a:rPr sz="1200" dirty="0">
                <a:latin typeface="Times New Roman"/>
                <a:cs typeface="Times New Roman"/>
              </a:rPr>
              <a:t>use,</a:t>
            </a:r>
            <a:r>
              <a:rPr sz="1200" spc="-25" dirty="0">
                <a:latin typeface="Times New Roman"/>
                <a:cs typeface="Times New Roman"/>
              </a:rPr>
              <a:t> </a:t>
            </a:r>
            <a:r>
              <a:rPr sz="1200" dirty="0">
                <a:latin typeface="Times New Roman"/>
                <a:cs typeface="Times New Roman"/>
              </a:rPr>
              <a:t>including</a:t>
            </a:r>
            <a:r>
              <a:rPr sz="1200" spc="-2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spc="-10" dirty="0">
                <a:latin typeface="Times New Roman"/>
                <a:cs typeface="Times New Roman"/>
              </a:rPr>
              <a:t>possibility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random</a:t>
            </a:r>
            <a:r>
              <a:rPr sz="1200" spc="-20" dirty="0">
                <a:latin typeface="Times New Roman"/>
                <a:cs typeface="Times New Roman"/>
              </a:rPr>
              <a:t> </a:t>
            </a:r>
            <a:r>
              <a:rPr sz="1200" dirty="0">
                <a:latin typeface="Times New Roman"/>
                <a:cs typeface="Times New Roman"/>
              </a:rPr>
              <a:t>drug</a:t>
            </a:r>
            <a:r>
              <a:rPr sz="1200" spc="-25" dirty="0">
                <a:latin typeface="Times New Roman"/>
                <a:cs typeface="Times New Roman"/>
              </a:rPr>
              <a:t> </a:t>
            </a:r>
            <a:r>
              <a:rPr sz="1200" dirty="0">
                <a:latin typeface="Times New Roman"/>
                <a:cs typeface="Times New Roman"/>
              </a:rPr>
              <a:t>testing</a:t>
            </a:r>
            <a:r>
              <a:rPr sz="1200" spc="-20" dirty="0">
                <a:latin typeface="Times New Roman"/>
                <a:cs typeface="Times New Roman"/>
              </a:rPr>
              <a:t> </a:t>
            </a:r>
            <a:r>
              <a:rPr sz="1200" dirty="0">
                <a:latin typeface="Times New Roman"/>
                <a:cs typeface="Times New Roman"/>
              </a:rPr>
              <a:t>during</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10" dirty="0">
                <a:latin typeface="Times New Roman"/>
                <a:cs typeface="Times New Roman"/>
              </a:rPr>
              <a:t>program.</a:t>
            </a:r>
            <a:endParaRPr sz="1200" dirty="0">
              <a:latin typeface="Times New Roman"/>
              <a:cs typeface="Times New Roman"/>
            </a:endParaRPr>
          </a:p>
          <a:p>
            <a:pPr marL="927100" marR="88265" lvl="1" indent="-228600">
              <a:lnSpc>
                <a:spcPct val="111300"/>
              </a:lnSpc>
              <a:spcBef>
                <a:spcPts val="800"/>
              </a:spcBef>
              <a:buSzPct val="83333"/>
              <a:buFont typeface="Courier New"/>
              <a:buChar char="o"/>
              <a:tabLst>
                <a:tab pos="927100" algn="l"/>
              </a:tabLst>
            </a:pPr>
            <a:r>
              <a:rPr sz="1200" b="1" dirty="0">
                <a:latin typeface="Times New Roman"/>
                <a:cs typeface="Times New Roman"/>
              </a:rPr>
              <a:t>DD</a:t>
            </a:r>
            <a:r>
              <a:rPr sz="1200" b="1" spc="-40" dirty="0">
                <a:latin typeface="Times New Roman"/>
                <a:cs typeface="Times New Roman"/>
              </a:rPr>
              <a:t> </a:t>
            </a:r>
            <a:r>
              <a:rPr sz="1200" b="1" dirty="0">
                <a:latin typeface="Times New Roman"/>
                <a:cs typeface="Times New Roman"/>
              </a:rPr>
              <a:t>Form</a:t>
            </a:r>
            <a:r>
              <a:rPr sz="1200" b="1" spc="-35" dirty="0">
                <a:latin typeface="Times New Roman"/>
                <a:cs typeface="Times New Roman"/>
              </a:rPr>
              <a:t> </a:t>
            </a:r>
            <a:r>
              <a:rPr sz="1200" b="1" dirty="0">
                <a:latin typeface="Times New Roman"/>
                <a:cs typeface="Times New Roman"/>
              </a:rPr>
              <a:t>2005-Health</a:t>
            </a:r>
            <a:r>
              <a:rPr sz="1200" b="1" spc="-30" dirty="0">
                <a:latin typeface="Times New Roman"/>
                <a:cs typeface="Times New Roman"/>
              </a:rPr>
              <a:t> </a:t>
            </a:r>
            <a:r>
              <a:rPr sz="1200" b="1" dirty="0">
                <a:latin typeface="Times New Roman"/>
                <a:cs typeface="Times New Roman"/>
              </a:rPr>
              <a:t>Care</a:t>
            </a:r>
            <a:r>
              <a:rPr sz="1200" b="1" spc="-35" dirty="0">
                <a:latin typeface="Times New Roman"/>
                <a:cs typeface="Times New Roman"/>
              </a:rPr>
              <a:t> </a:t>
            </a:r>
            <a:r>
              <a:rPr sz="1200" b="1" dirty="0">
                <a:latin typeface="Times New Roman"/>
                <a:cs typeface="Times New Roman"/>
              </a:rPr>
              <a:t>Records</a:t>
            </a:r>
            <a:r>
              <a:rPr sz="1200" dirty="0">
                <a:latin typeface="Times New Roman"/>
                <a:cs typeface="Times New Roman"/>
              </a:rPr>
              <a:t>:</a:t>
            </a:r>
            <a:r>
              <a:rPr sz="1200" spc="-50" dirty="0">
                <a:latin typeface="Times New Roman"/>
                <a:cs typeface="Times New Roman"/>
              </a:rPr>
              <a:t> </a:t>
            </a:r>
            <a:r>
              <a:rPr sz="1200" dirty="0">
                <a:latin typeface="Times New Roman"/>
                <a:cs typeface="Times New Roman"/>
              </a:rPr>
              <a:t>This</a:t>
            </a:r>
            <a:r>
              <a:rPr sz="1200" spc="-35" dirty="0">
                <a:latin typeface="Times New Roman"/>
                <a:cs typeface="Times New Roman"/>
              </a:rPr>
              <a:t> </a:t>
            </a:r>
            <a:r>
              <a:rPr sz="1200" dirty="0">
                <a:latin typeface="Times New Roman"/>
                <a:cs typeface="Times New Roman"/>
              </a:rPr>
              <a:t>form</a:t>
            </a:r>
            <a:r>
              <a:rPr sz="1200" spc="-30" dirty="0">
                <a:latin typeface="Times New Roman"/>
                <a:cs typeface="Times New Roman"/>
              </a:rPr>
              <a:t> </a:t>
            </a:r>
            <a:r>
              <a:rPr sz="1200" dirty="0">
                <a:latin typeface="Times New Roman"/>
                <a:cs typeface="Times New Roman"/>
              </a:rPr>
              <a:t>outlines</a:t>
            </a:r>
            <a:r>
              <a:rPr sz="1200" spc="-30"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dirty="0">
                <a:latin typeface="Times New Roman"/>
                <a:cs typeface="Times New Roman"/>
              </a:rPr>
              <a:t>purposes</a:t>
            </a:r>
            <a:r>
              <a:rPr sz="1200" spc="-30" dirty="0">
                <a:latin typeface="Times New Roman"/>
                <a:cs typeface="Times New Roman"/>
              </a:rPr>
              <a:t> </a:t>
            </a:r>
            <a:r>
              <a:rPr sz="1200" spc="-25" dirty="0">
                <a:latin typeface="Times New Roman"/>
                <a:cs typeface="Times New Roman"/>
              </a:rPr>
              <a:t>and </a:t>
            </a:r>
            <a:r>
              <a:rPr sz="1200" dirty="0">
                <a:latin typeface="Times New Roman"/>
                <a:cs typeface="Times New Roman"/>
              </a:rPr>
              <a:t>policies</a:t>
            </a:r>
            <a:r>
              <a:rPr sz="1200" spc="-65" dirty="0">
                <a:latin typeface="Times New Roman"/>
                <a:cs typeface="Times New Roman"/>
              </a:rPr>
              <a:t> </a:t>
            </a:r>
            <a:r>
              <a:rPr sz="1200" dirty="0">
                <a:latin typeface="Times New Roman"/>
                <a:cs typeface="Times New Roman"/>
              </a:rPr>
              <a:t>for</a:t>
            </a:r>
            <a:r>
              <a:rPr sz="1200" spc="-35" dirty="0">
                <a:latin typeface="Times New Roman"/>
                <a:cs typeface="Times New Roman"/>
              </a:rPr>
              <a:t> </a:t>
            </a:r>
            <a:r>
              <a:rPr sz="1200" dirty="0">
                <a:latin typeface="Times New Roman"/>
                <a:cs typeface="Times New Roman"/>
              </a:rPr>
              <a:t>collecting</a:t>
            </a:r>
            <a:r>
              <a:rPr sz="1200" spc="-35" dirty="0">
                <a:latin typeface="Times New Roman"/>
                <a:cs typeface="Times New Roman"/>
              </a:rPr>
              <a:t> </a:t>
            </a:r>
            <a:r>
              <a:rPr sz="1200" dirty="0">
                <a:latin typeface="Times New Roman"/>
                <a:cs typeface="Times New Roman"/>
              </a:rPr>
              <a:t>medical</a:t>
            </a:r>
            <a:r>
              <a:rPr sz="1200" spc="-35" dirty="0">
                <a:latin typeface="Times New Roman"/>
                <a:cs typeface="Times New Roman"/>
              </a:rPr>
              <a:t> </a:t>
            </a:r>
            <a:r>
              <a:rPr sz="1200" dirty="0">
                <a:latin typeface="Times New Roman"/>
                <a:cs typeface="Times New Roman"/>
              </a:rPr>
              <a:t>and</a:t>
            </a:r>
            <a:r>
              <a:rPr sz="1200" spc="-35" dirty="0">
                <a:latin typeface="Times New Roman"/>
                <a:cs typeface="Times New Roman"/>
              </a:rPr>
              <a:t> </a:t>
            </a:r>
            <a:r>
              <a:rPr sz="1200" dirty="0">
                <a:latin typeface="Times New Roman"/>
                <a:cs typeface="Times New Roman"/>
              </a:rPr>
              <a:t>personal</a:t>
            </a:r>
            <a:r>
              <a:rPr sz="1200" spc="-35" dirty="0">
                <a:latin typeface="Times New Roman"/>
                <a:cs typeface="Times New Roman"/>
              </a:rPr>
              <a:t> </a:t>
            </a:r>
            <a:r>
              <a:rPr sz="1200" dirty="0">
                <a:latin typeface="Times New Roman"/>
                <a:cs typeface="Times New Roman"/>
              </a:rPr>
              <a:t>health</a:t>
            </a:r>
            <a:r>
              <a:rPr sz="1200" spc="-25" dirty="0">
                <a:latin typeface="Times New Roman"/>
                <a:cs typeface="Times New Roman"/>
              </a:rPr>
              <a:t> </a:t>
            </a:r>
            <a:r>
              <a:rPr sz="1200" dirty="0">
                <a:latin typeface="Times New Roman"/>
                <a:cs typeface="Times New Roman"/>
              </a:rPr>
              <a:t>information,</a:t>
            </a:r>
            <a:r>
              <a:rPr sz="1200" spc="-35" dirty="0">
                <a:latin typeface="Times New Roman"/>
                <a:cs typeface="Times New Roman"/>
              </a:rPr>
              <a:t> </a:t>
            </a:r>
            <a:r>
              <a:rPr sz="1200" spc="-10" dirty="0">
                <a:latin typeface="Times New Roman"/>
                <a:cs typeface="Times New Roman"/>
              </a:rPr>
              <a:t>which</a:t>
            </a:r>
            <a:r>
              <a:rPr sz="1200" spc="-75" dirty="0">
                <a:latin typeface="Times New Roman"/>
                <a:cs typeface="Times New Roman"/>
              </a:rPr>
              <a:t> </a:t>
            </a:r>
            <a:r>
              <a:rPr sz="1200" spc="-10" dirty="0">
                <a:latin typeface="Times New Roman"/>
                <a:cs typeface="Times New Roman"/>
              </a:rPr>
              <a:t>AFROTC </a:t>
            </a:r>
            <a:r>
              <a:rPr sz="1200" dirty="0">
                <a:latin typeface="Times New Roman"/>
                <a:cs typeface="Times New Roman"/>
              </a:rPr>
              <a:t>may</a:t>
            </a:r>
            <a:r>
              <a:rPr sz="1200" spc="-25" dirty="0">
                <a:latin typeface="Times New Roman"/>
                <a:cs typeface="Times New Roman"/>
              </a:rPr>
              <a:t> </a:t>
            </a:r>
            <a:r>
              <a:rPr sz="1200" dirty="0">
                <a:latin typeface="Times New Roman"/>
                <a:cs typeface="Times New Roman"/>
              </a:rPr>
              <a:t>need</a:t>
            </a:r>
            <a:r>
              <a:rPr sz="1200" spc="-25" dirty="0">
                <a:latin typeface="Times New Roman"/>
                <a:cs typeface="Times New Roman"/>
              </a:rPr>
              <a:t> </a:t>
            </a:r>
            <a:r>
              <a:rPr sz="1200" dirty="0">
                <a:latin typeface="Times New Roman"/>
                <a:cs typeface="Times New Roman"/>
              </a:rPr>
              <a:t>during</a:t>
            </a:r>
            <a:r>
              <a:rPr sz="1200" spc="-25" dirty="0">
                <a:latin typeface="Times New Roman"/>
                <a:cs typeface="Times New Roman"/>
              </a:rPr>
              <a:t> </a:t>
            </a:r>
            <a:r>
              <a:rPr sz="1200" dirty="0">
                <a:latin typeface="Times New Roman"/>
                <a:cs typeface="Times New Roman"/>
              </a:rPr>
              <a:t>your</a:t>
            </a:r>
            <a:r>
              <a:rPr sz="1200" spc="-30" dirty="0">
                <a:latin typeface="Times New Roman"/>
                <a:cs typeface="Times New Roman"/>
              </a:rPr>
              <a:t> </a:t>
            </a:r>
            <a:r>
              <a:rPr sz="1200" spc="-10" dirty="0">
                <a:latin typeface="Times New Roman"/>
                <a:cs typeface="Times New Roman"/>
              </a:rPr>
              <a:t>participation.</a:t>
            </a:r>
            <a:endParaRPr sz="1200" dirty="0">
              <a:latin typeface="Times New Roman"/>
              <a:cs typeface="Times New Roman"/>
            </a:endParaRPr>
          </a:p>
          <a:p>
            <a:pPr marL="927100" marR="215900" lvl="1" indent="-228600">
              <a:lnSpc>
                <a:spcPct val="110800"/>
              </a:lnSpc>
              <a:spcBef>
                <a:spcPts val="805"/>
              </a:spcBef>
              <a:buSzPct val="83333"/>
              <a:buFont typeface="Courier New"/>
              <a:buChar char="o"/>
              <a:tabLst>
                <a:tab pos="927100" algn="l"/>
              </a:tabLst>
            </a:pPr>
            <a:r>
              <a:rPr sz="1200" b="1" spc="-10" dirty="0">
                <a:latin typeface="Times New Roman"/>
                <a:cs typeface="Times New Roman"/>
              </a:rPr>
              <a:t>Mail</a:t>
            </a:r>
            <a:r>
              <a:rPr sz="1200" b="1" spc="-70" dirty="0">
                <a:latin typeface="Times New Roman"/>
                <a:cs typeface="Times New Roman"/>
              </a:rPr>
              <a:t> </a:t>
            </a:r>
            <a:r>
              <a:rPr sz="1200" b="1" spc="-10" dirty="0">
                <a:latin typeface="Times New Roman"/>
                <a:cs typeface="Times New Roman"/>
              </a:rPr>
              <a:t>Access</a:t>
            </a:r>
            <a:r>
              <a:rPr sz="1200" b="1" spc="-75" dirty="0">
                <a:latin typeface="Times New Roman"/>
                <a:cs typeface="Times New Roman"/>
              </a:rPr>
              <a:t> </a:t>
            </a:r>
            <a:r>
              <a:rPr sz="1200" b="1" dirty="0">
                <a:latin typeface="Times New Roman"/>
                <a:cs typeface="Times New Roman"/>
              </a:rPr>
              <a:t>Authorization</a:t>
            </a:r>
            <a:r>
              <a:rPr sz="1200" b="1" spc="-60" dirty="0">
                <a:latin typeface="Times New Roman"/>
                <a:cs typeface="Times New Roman"/>
              </a:rPr>
              <a:t> </a:t>
            </a:r>
            <a:r>
              <a:rPr sz="1200" b="1" spc="-10" dirty="0">
                <a:latin typeface="Times New Roman"/>
                <a:cs typeface="Times New Roman"/>
              </a:rPr>
              <a:t>Release</a:t>
            </a:r>
            <a:r>
              <a:rPr sz="1200" spc="-10" dirty="0">
                <a:latin typeface="Times New Roman"/>
                <a:cs typeface="Times New Roman"/>
              </a:rPr>
              <a:t>:</a:t>
            </a:r>
            <a:r>
              <a:rPr sz="1200" spc="-45" dirty="0">
                <a:latin typeface="Times New Roman"/>
                <a:cs typeface="Times New Roman"/>
              </a:rPr>
              <a:t> </a:t>
            </a:r>
            <a:r>
              <a:rPr sz="1200" dirty="0">
                <a:latin typeface="Times New Roman"/>
                <a:cs typeface="Times New Roman"/>
              </a:rPr>
              <a:t>This</a:t>
            </a:r>
            <a:r>
              <a:rPr sz="1200" spc="-25" dirty="0">
                <a:latin typeface="Times New Roman"/>
                <a:cs typeface="Times New Roman"/>
              </a:rPr>
              <a:t> </a:t>
            </a:r>
            <a:r>
              <a:rPr sz="1200" dirty="0">
                <a:latin typeface="Times New Roman"/>
                <a:cs typeface="Times New Roman"/>
              </a:rPr>
              <a:t>authorizes</a:t>
            </a:r>
            <a:r>
              <a:rPr sz="1200" spc="-25" dirty="0">
                <a:latin typeface="Times New Roman"/>
                <a:cs typeface="Times New Roman"/>
              </a:rPr>
              <a:t> </a:t>
            </a:r>
            <a:r>
              <a:rPr sz="1200" dirty="0">
                <a:latin typeface="Times New Roman"/>
                <a:cs typeface="Times New Roman"/>
              </a:rPr>
              <a:t>detachment</a:t>
            </a:r>
            <a:r>
              <a:rPr sz="1200" spc="-20" dirty="0">
                <a:latin typeface="Times New Roman"/>
                <a:cs typeface="Times New Roman"/>
              </a:rPr>
              <a:t> </a:t>
            </a:r>
            <a:r>
              <a:rPr sz="1200" dirty="0">
                <a:latin typeface="Times New Roman"/>
                <a:cs typeface="Times New Roman"/>
              </a:rPr>
              <a:t>personnel</a:t>
            </a:r>
            <a:r>
              <a:rPr sz="1200" spc="-25" dirty="0">
                <a:latin typeface="Times New Roman"/>
                <a:cs typeface="Times New Roman"/>
              </a:rPr>
              <a:t> to </a:t>
            </a:r>
            <a:r>
              <a:rPr sz="1200" dirty="0">
                <a:latin typeface="Times New Roman"/>
                <a:cs typeface="Times New Roman"/>
              </a:rPr>
              <a:t>open</a:t>
            </a:r>
            <a:r>
              <a:rPr sz="1200" spc="-15" dirty="0">
                <a:latin typeface="Times New Roman"/>
                <a:cs typeface="Times New Roman"/>
              </a:rPr>
              <a:t> </a:t>
            </a:r>
            <a:r>
              <a:rPr sz="1200" spc="-10" dirty="0">
                <a:latin typeface="Times New Roman"/>
                <a:cs typeface="Times New Roman"/>
              </a:rPr>
              <a:t>official</a:t>
            </a:r>
            <a:r>
              <a:rPr sz="1200" spc="-15" dirty="0">
                <a:latin typeface="Times New Roman"/>
                <a:cs typeface="Times New Roman"/>
              </a:rPr>
              <a:t> </a:t>
            </a:r>
            <a:r>
              <a:rPr sz="1200" dirty="0">
                <a:latin typeface="Times New Roman"/>
                <a:cs typeface="Times New Roman"/>
              </a:rPr>
              <a:t>USAF</a:t>
            </a:r>
            <a:r>
              <a:rPr sz="1200" spc="-15" dirty="0">
                <a:latin typeface="Times New Roman"/>
                <a:cs typeface="Times New Roman"/>
              </a:rPr>
              <a:t> </a:t>
            </a:r>
            <a:r>
              <a:rPr sz="1200" dirty="0">
                <a:latin typeface="Times New Roman"/>
                <a:cs typeface="Times New Roman"/>
              </a:rPr>
              <a:t>mail</a:t>
            </a:r>
            <a:r>
              <a:rPr sz="1200" spc="-15" dirty="0">
                <a:latin typeface="Times New Roman"/>
                <a:cs typeface="Times New Roman"/>
              </a:rPr>
              <a:t> </a:t>
            </a:r>
            <a:r>
              <a:rPr sz="1200" dirty="0">
                <a:latin typeface="Times New Roman"/>
                <a:cs typeface="Times New Roman"/>
              </a:rPr>
              <a:t>on</a:t>
            </a:r>
            <a:r>
              <a:rPr sz="1200" spc="-15" dirty="0">
                <a:latin typeface="Times New Roman"/>
                <a:cs typeface="Times New Roman"/>
              </a:rPr>
              <a:t> </a:t>
            </a:r>
            <a:r>
              <a:rPr sz="1200" dirty="0">
                <a:latin typeface="Times New Roman"/>
                <a:cs typeface="Times New Roman"/>
              </a:rPr>
              <a:t>your</a:t>
            </a:r>
            <a:r>
              <a:rPr sz="1200" spc="-20" dirty="0">
                <a:latin typeface="Times New Roman"/>
                <a:cs typeface="Times New Roman"/>
              </a:rPr>
              <a:t> </a:t>
            </a:r>
            <a:r>
              <a:rPr sz="1200" spc="-10" dirty="0">
                <a:latin typeface="Times New Roman"/>
                <a:cs typeface="Times New Roman"/>
              </a:rPr>
              <a:t>behalf.</a:t>
            </a:r>
            <a:endParaRPr sz="1200" dirty="0">
              <a:latin typeface="Times New Roman"/>
              <a:cs typeface="Times New Roman"/>
            </a:endParaRPr>
          </a:p>
          <a:p>
            <a:pPr marL="927100" marR="113030" lvl="1" indent="-228600">
              <a:lnSpc>
                <a:spcPct val="110800"/>
              </a:lnSpc>
              <a:spcBef>
                <a:spcPts val="805"/>
              </a:spcBef>
              <a:buSzPct val="83333"/>
              <a:buFont typeface="Courier New"/>
              <a:buChar char="o"/>
              <a:tabLst>
                <a:tab pos="927100" algn="l"/>
              </a:tabLst>
            </a:pPr>
            <a:r>
              <a:rPr sz="1200" b="1" dirty="0">
                <a:latin typeface="Times New Roman"/>
                <a:cs typeface="Times New Roman"/>
              </a:rPr>
              <a:t>Request</a:t>
            </a:r>
            <a:r>
              <a:rPr sz="1200" b="1" spc="-40" dirty="0">
                <a:latin typeface="Times New Roman"/>
                <a:cs typeface="Times New Roman"/>
              </a:rPr>
              <a:t> </a:t>
            </a:r>
            <a:r>
              <a:rPr sz="1200" b="1" dirty="0">
                <a:latin typeface="Times New Roman"/>
                <a:cs typeface="Times New Roman"/>
              </a:rPr>
              <a:t>for</a:t>
            </a:r>
            <a:r>
              <a:rPr sz="1200" b="1" spc="-40" dirty="0">
                <a:latin typeface="Times New Roman"/>
                <a:cs typeface="Times New Roman"/>
              </a:rPr>
              <a:t> </a:t>
            </a:r>
            <a:r>
              <a:rPr sz="1200" b="1" dirty="0">
                <a:latin typeface="Times New Roman"/>
                <a:cs typeface="Times New Roman"/>
              </a:rPr>
              <a:t>Release</a:t>
            </a:r>
            <a:r>
              <a:rPr sz="1200" b="1" spc="-25" dirty="0">
                <a:latin typeface="Times New Roman"/>
                <a:cs typeface="Times New Roman"/>
              </a:rPr>
              <a:t> </a:t>
            </a:r>
            <a:r>
              <a:rPr sz="1200" b="1" dirty="0">
                <a:latin typeface="Times New Roman"/>
                <a:cs typeface="Times New Roman"/>
              </a:rPr>
              <a:t>of</a:t>
            </a:r>
            <a:r>
              <a:rPr sz="1200" b="1" spc="-10" dirty="0">
                <a:latin typeface="Times New Roman"/>
                <a:cs typeface="Times New Roman"/>
              </a:rPr>
              <a:t> </a:t>
            </a:r>
            <a:r>
              <a:rPr sz="1200" b="1" dirty="0">
                <a:latin typeface="Times New Roman"/>
                <a:cs typeface="Times New Roman"/>
              </a:rPr>
              <a:t>Student</a:t>
            </a:r>
            <a:r>
              <a:rPr sz="1200" b="1" spc="-25" dirty="0">
                <a:latin typeface="Times New Roman"/>
                <a:cs typeface="Times New Roman"/>
              </a:rPr>
              <a:t> </a:t>
            </a:r>
            <a:r>
              <a:rPr sz="1200" b="1" dirty="0">
                <a:latin typeface="Times New Roman"/>
                <a:cs typeface="Times New Roman"/>
              </a:rPr>
              <a:t>Records</a:t>
            </a:r>
            <a:r>
              <a:rPr sz="1200" dirty="0">
                <a:latin typeface="Times New Roman"/>
                <a:cs typeface="Times New Roman"/>
              </a:rPr>
              <a:t>:</a:t>
            </a:r>
            <a:r>
              <a:rPr sz="1200" spc="-45" dirty="0">
                <a:latin typeface="Times New Roman"/>
                <a:cs typeface="Times New Roman"/>
              </a:rPr>
              <a:t> </a:t>
            </a:r>
            <a:r>
              <a:rPr sz="1200" dirty="0">
                <a:latin typeface="Times New Roman"/>
                <a:cs typeface="Times New Roman"/>
              </a:rPr>
              <a:t>This</a:t>
            </a:r>
            <a:r>
              <a:rPr sz="1200" spc="-20" dirty="0">
                <a:latin typeface="Times New Roman"/>
                <a:cs typeface="Times New Roman"/>
              </a:rPr>
              <a:t> </a:t>
            </a:r>
            <a:r>
              <a:rPr sz="1200" spc="-10" dirty="0">
                <a:latin typeface="Times New Roman"/>
                <a:cs typeface="Times New Roman"/>
              </a:rPr>
              <a:t>allows</a:t>
            </a:r>
            <a:r>
              <a:rPr sz="1200" spc="-75" dirty="0">
                <a:latin typeface="Times New Roman"/>
                <a:cs typeface="Times New Roman"/>
              </a:rPr>
              <a:t> </a:t>
            </a:r>
            <a:r>
              <a:rPr sz="1200" dirty="0">
                <a:latin typeface="Times New Roman"/>
                <a:cs typeface="Times New Roman"/>
              </a:rPr>
              <a:t>AFROTC</a:t>
            </a:r>
            <a:r>
              <a:rPr sz="1200" spc="-20" dirty="0">
                <a:latin typeface="Times New Roman"/>
                <a:cs typeface="Times New Roman"/>
              </a:rPr>
              <a:t> </a:t>
            </a:r>
            <a:r>
              <a:rPr sz="1200" dirty="0">
                <a:latin typeface="Times New Roman"/>
                <a:cs typeface="Times New Roman"/>
              </a:rPr>
              <a:t>to</a:t>
            </a:r>
            <a:r>
              <a:rPr sz="1200" spc="-15" dirty="0">
                <a:latin typeface="Times New Roman"/>
                <a:cs typeface="Times New Roman"/>
              </a:rPr>
              <a:t> </a:t>
            </a:r>
            <a:r>
              <a:rPr sz="1200" dirty="0">
                <a:latin typeface="Times New Roman"/>
                <a:cs typeface="Times New Roman"/>
              </a:rPr>
              <a:t>access</a:t>
            </a:r>
            <a:r>
              <a:rPr sz="1200" spc="-10" dirty="0">
                <a:latin typeface="Times New Roman"/>
                <a:cs typeface="Times New Roman"/>
              </a:rPr>
              <a:t> </a:t>
            </a:r>
            <a:r>
              <a:rPr sz="1200" spc="-20" dirty="0">
                <a:latin typeface="Times New Roman"/>
                <a:cs typeface="Times New Roman"/>
              </a:rPr>
              <a:t>your </a:t>
            </a:r>
            <a:r>
              <a:rPr sz="1200" dirty="0">
                <a:latin typeface="Times New Roman"/>
                <a:cs typeface="Times New Roman"/>
              </a:rPr>
              <a:t>student</a:t>
            </a:r>
            <a:r>
              <a:rPr sz="1200" spc="-35" dirty="0">
                <a:latin typeface="Times New Roman"/>
                <a:cs typeface="Times New Roman"/>
              </a:rPr>
              <a:t> </a:t>
            </a:r>
            <a:r>
              <a:rPr sz="1200" dirty="0">
                <a:latin typeface="Times New Roman"/>
                <a:cs typeface="Times New Roman"/>
              </a:rPr>
              <a:t>records</a:t>
            </a:r>
            <a:r>
              <a:rPr sz="1200" spc="-25" dirty="0">
                <a:latin typeface="Times New Roman"/>
                <a:cs typeface="Times New Roman"/>
              </a:rPr>
              <a:t> </a:t>
            </a:r>
            <a:r>
              <a:rPr sz="1200" dirty="0">
                <a:latin typeface="Times New Roman"/>
                <a:cs typeface="Times New Roman"/>
              </a:rPr>
              <a:t>as</a:t>
            </a:r>
            <a:r>
              <a:rPr sz="1200" spc="-30" dirty="0">
                <a:latin typeface="Times New Roman"/>
                <a:cs typeface="Times New Roman"/>
              </a:rPr>
              <a:t> </a:t>
            </a:r>
            <a:r>
              <a:rPr sz="1200" spc="-10" dirty="0">
                <a:latin typeface="Times New Roman"/>
                <a:cs typeface="Times New Roman"/>
              </a:rPr>
              <a:t>needed.</a:t>
            </a:r>
            <a:endParaRPr sz="1200" dirty="0">
              <a:latin typeface="Times New Roman"/>
              <a:cs typeface="Times New Roman"/>
            </a:endParaRPr>
          </a:p>
          <a:p>
            <a:pPr marL="927100" marR="5080" lvl="1" indent="-228600">
              <a:lnSpc>
                <a:spcPct val="110800"/>
              </a:lnSpc>
              <a:spcBef>
                <a:spcPts val="800"/>
              </a:spcBef>
              <a:buSzPct val="83333"/>
              <a:buFont typeface="Courier New"/>
              <a:buChar char="o"/>
              <a:tabLst>
                <a:tab pos="927100" algn="l"/>
              </a:tabLst>
            </a:pPr>
            <a:r>
              <a:rPr sz="1200" b="1" dirty="0">
                <a:latin typeface="Times New Roman"/>
                <a:cs typeface="Times New Roman"/>
              </a:rPr>
              <a:t>AFROTC</a:t>
            </a:r>
            <a:r>
              <a:rPr sz="1200" b="1" spc="-20" dirty="0">
                <a:latin typeface="Times New Roman"/>
                <a:cs typeface="Times New Roman"/>
              </a:rPr>
              <a:t> </a:t>
            </a:r>
            <a:r>
              <a:rPr sz="1200" b="1" dirty="0">
                <a:latin typeface="Times New Roman"/>
                <a:cs typeface="Times New Roman"/>
              </a:rPr>
              <a:t>Form</a:t>
            </a:r>
            <a:r>
              <a:rPr sz="1200" b="1" spc="-15" dirty="0">
                <a:latin typeface="Times New Roman"/>
                <a:cs typeface="Times New Roman"/>
              </a:rPr>
              <a:t> </a:t>
            </a:r>
            <a:r>
              <a:rPr sz="1200" b="1" dirty="0">
                <a:latin typeface="Times New Roman"/>
                <a:cs typeface="Times New Roman"/>
              </a:rPr>
              <a:t>28</a:t>
            </a:r>
            <a:r>
              <a:rPr sz="1200" b="1" spc="-10" dirty="0">
                <a:latin typeface="Times New Roman"/>
                <a:cs typeface="Times New Roman"/>
              </a:rPr>
              <a:t> </a:t>
            </a:r>
            <a:r>
              <a:rPr sz="1200" b="1" dirty="0">
                <a:latin typeface="Times New Roman"/>
                <a:cs typeface="Times New Roman"/>
              </a:rPr>
              <a:t>-</a:t>
            </a:r>
            <a:r>
              <a:rPr sz="1200" b="1" spc="-15" dirty="0">
                <a:latin typeface="Times New Roman"/>
                <a:cs typeface="Times New Roman"/>
              </a:rPr>
              <a:t> </a:t>
            </a:r>
            <a:r>
              <a:rPr sz="1200" b="1" spc="-20" dirty="0">
                <a:latin typeface="Times New Roman"/>
                <a:cs typeface="Times New Roman"/>
              </a:rPr>
              <a:t>Pre-</a:t>
            </a:r>
            <a:r>
              <a:rPr sz="1200" b="1" spc="-10" dirty="0">
                <a:latin typeface="Times New Roman"/>
                <a:cs typeface="Times New Roman"/>
              </a:rPr>
              <a:t>Participatory</a:t>
            </a:r>
            <a:r>
              <a:rPr sz="1200" b="1" spc="-15" dirty="0">
                <a:latin typeface="Times New Roman"/>
                <a:cs typeface="Times New Roman"/>
              </a:rPr>
              <a:t> </a:t>
            </a:r>
            <a:r>
              <a:rPr sz="1200" b="1" dirty="0">
                <a:latin typeface="Times New Roman"/>
                <a:cs typeface="Times New Roman"/>
              </a:rPr>
              <a:t>Sport</a:t>
            </a:r>
            <a:r>
              <a:rPr sz="1200" b="1" spc="-15" dirty="0">
                <a:latin typeface="Times New Roman"/>
                <a:cs typeface="Times New Roman"/>
              </a:rPr>
              <a:t> </a:t>
            </a:r>
            <a:r>
              <a:rPr sz="1200" b="1" dirty="0">
                <a:latin typeface="Times New Roman"/>
                <a:cs typeface="Times New Roman"/>
              </a:rPr>
              <a:t>Physical</a:t>
            </a:r>
            <a:r>
              <a:rPr sz="1200" dirty="0">
                <a:latin typeface="Times New Roman"/>
                <a:cs typeface="Times New Roman"/>
              </a:rPr>
              <a:t>:</a:t>
            </a:r>
            <a:r>
              <a:rPr sz="1200" spc="-35" dirty="0">
                <a:latin typeface="Times New Roman"/>
                <a:cs typeface="Times New Roman"/>
              </a:rPr>
              <a:t> </a:t>
            </a:r>
            <a:r>
              <a:rPr sz="1200" dirty="0">
                <a:latin typeface="Times New Roman"/>
                <a:cs typeface="Times New Roman"/>
              </a:rPr>
              <a:t>This</a:t>
            </a:r>
            <a:r>
              <a:rPr sz="1200" spc="-10" dirty="0">
                <a:latin typeface="Times New Roman"/>
                <a:cs typeface="Times New Roman"/>
              </a:rPr>
              <a:t> </a:t>
            </a:r>
            <a:r>
              <a:rPr sz="1200" dirty="0">
                <a:latin typeface="Times New Roman"/>
                <a:cs typeface="Times New Roman"/>
              </a:rPr>
              <a:t>form</a:t>
            </a:r>
            <a:r>
              <a:rPr sz="1200" spc="-10" dirty="0">
                <a:latin typeface="Times New Roman"/>
                <a:cs typeface="Times New Roman"/>
              </a:rPr>
              <a:t> </a:t>
            </a:r>
            <a:r>
              <a:rPr sz="1200" dirty="0">
                <a:latin typeface="Times New Roman"/>
                <a:cs typeface="Times New Roman"/>
              </a:rPr>
              <a:t>is</a:t>
            </a:r>
            <a:r>
              <a:rPr sz="1200" spc="-10" dirty="0">
                <a:latin typeface="Times New Roman"/>
                <a:cs typeface="Times New Roman"/>
              </a:rPr>
              <a:t> </a:t>
            </a:r>
            <a:r>
              <a:rPr sz="1200" dirty="0">
                <a:latin typeface="Times New Roman"/>
                <a:cs typeface="Times New Roman"/>
              </a:rPr>
              <a:t>required</a:t>
            </a:r>
            <a:r>
              <a:rPr sz="1200" spc="-15" dirty="0">
                <a:latin typeface="Times New Roman"/>
                <a:cs typeface="Times New Roman"/>
              </a:rPr>
              <a:t> </a:t>
            </a:r>
            <a:r>
              <a:rPr sz="1200" spc="-25" dirty="0">
                <a:latin typeface="Times New Roman"/>
                <a:cs typeface="Times New Roman"/>
              </a:rPr>
              <a:t>if </a:t>
            </a:r>
            <a:r>
              <a:rPr sz="1200" dirty="0">
                <a:latin typeface="Times New Roman"/>
                <a:cs typeface="Times New Roman"/>
              </a:rPr>
              <a:t>a</a:t>
            </a:r>
            <a:r>
              <a:rPr sz="1200" spc="-35" dirty="0">
                <a:latin typeface="Times New Roman"/>
                <a:cs typeface="Times New Roman"/>
              </a:rPr>
              <a:t> </a:t>
            </a:r>
            <a:r>
              <a:rPr sz="1200" dirty="0">
                <a:latin typeface="Times New Roman"/>
                <a:cs typeface="Times New Roman"/>
              </a:rPr>
              <a:t>DODMERB</a:t>
            </a:r>
            <a:r>
              <a:rPr sz="1200" spc="-15" dirty="0">
                <a:latin typeface="Times New Roman"/>
                <a:cs typeface="Times New Roman"/>
              </a:rPr>
              <a:t> </a:t>
            </a:r>
            <a:r>
              <a:rPr sz="1200" dirty="0">
                <a:latin typeface="Times New Roman"/>
                <a:cs typeface="Times New Roman"/>
              </a:rPr>
              <a:t>or</a:t>
            </a:r>
            <a:r>
              <a:rPr sz="1200" spc="-20" dirty="0">
                <a:latin typeface="Times New Roman"/>
                <a:cs typeface="Times New Roman"/>
              </a:rPr>
              <a:t> </a:t>
            </a:r>
            <a:r>
              <a:rPr sz="1200" dirty="0">
                <a:latin typeface="Times New Roman"/>
                <a:cs typeface="Times New Roman"/>
              </a:rPr>
              <a:t>MEPS</a:t>
            </a:r>
            <a:r>
              <a:rPr sz="1200" spc="-20" dirty="0">
                <a:latin typeface="Times New Roman"/>
                <a:cs typeface="Times New Roman"/>
              </a:rPr>
              <a:t> </a:t>
            </a:r>
            <a:r>
              <a:rPr sz="1200" dirty="0">
                <a:latin typeface="Times New Roman"/>
                <a:cs typeface="Times New Roman"/>
              </a:rPr>
              <a:t>physical</a:t>
            </a:r>
            <a:r>
              <a:rPr sz="1200" spc="-15" dirty="0">
                <a:latin typeface="Times New Roman"/>
                <a:cs typeface="Times New Roman"/>
              </a:rPr>
              <a:t> </a:t>
            </a:r>
            <a:r>
              <a:rPr sz="1200" dirty="0">
                <a:latin typeface="Times New Roman"/>
                <a:cs typeface="Times New Roman"/>
              </a:rPr>
              <a:t>has</a:t>
            </a:r>
            <a:r>
              <a:rPr sz="1200" spc="-20" dirty="0">
                <a:latin typeface="Times New Roman"/>
                <a:cs typeface="Times New Roman"/>
              </a:rPr>
              <a:t> </a:t>
            </a:r>
            <a:r>
              <a:rPr sz="1200" dirty="0">
                <a:latin typeface="Times New Roman"/>
                <a:cs typeface="Times New Roman"/>
              </a:rPr>
              <a:t>not</a:t>
            </a:r>
            <a:r>
              <a:rPr sz="1200" spc="-15" dirty="0">
                <a:latin typeface="Times New Roman"/>
                <a:cs typeface="Times New Roman"/>
              </a:rPr>
              <a:t> </a:t>
            </a:r>
            <a:r>
              <a:rPr sz="1200" dirty="0">
                <a:latin typeface="Times New Roman"/>
                <a:cs typeface="Times New Roman"/>
              </a:rPr>
              <a:t>yet</a:t>
            </a:r>
            <a:r>
              <a:rPr sz="1200" spc="-15" dirty="0">
                <a:latin typeface="Times New Roman"/>
                <a:cs typeface="Times New Roman"/>
              </a:rPr>
              <a:t> </a:t>
            </a:r>
            <a:r>
              <a:rPr sz="1200" dirty="0">
                <a:latin typeface="Times New Roman"/>
                <a:cs typeface="Times New Roman"/>
              </a:rPr>
              <a:t>been</a:t>
            </a:r>
            <a:r>
              <a:rPr sz="1200" spc="-10" dirty="0">
                <a:latin typeface="Times New Roman"/>
                <a:cs typeface="Times New Roman"/>
              </a:rPr>
              <a:t> </a:t>
            </a:r>
            <a:r>
              <a:rPr sz="1200" dirty="0">
                <a:latin typeface="Times New Roman"/>
                <a:cs typeface="Times New Roman"/>
              </a:rPr>
              <a:t>conducted.</a:t>
            </a:r>
            <a:r>
              <a:rPr sz="1200" spc="-15" dirty="0">
                <a:latin typeface="Times New Roman"/>
                <a:cs typeface="Times New Roman"/>
              </a:rPr>
              <a:t> </a:t>
            </a:r>
            <a:r>
              <a:rPr sz="1200" b="1" spc="-10" dirty="0">
                <a:latin typeface="Times New Roman"/>
                <a:cs typeface="Times New Roman"/>
              </a:rPr>
              <a:t>Important</a:t>
            </a:r>
            <a:r>
              <a:rPr sz="1200" spc="-10" dirty="0">
                <a:latin typeface="Times New Roman"/>
                <a:cs typeface="Times New Roman"/>
              </a:rPr>
              <a:t>:</a:t>
            </a:r>
            <a:r>
              <a:rPr sz="1200" spc="-65" dirty="0">
                <a:latin typeface="Times New Roman"/>
                <a:cs typeface="Times New Roman"/>
              </a:rPr>
              <a:t> </a:t>
            </a:r>
            <a:r>
              <a:rPr sz="1200" spc="-25" dirty="0">
                <a:latin typeface="Times New Roman"/>
                <a:cs typeface="Times New Roman"/>
              </a:rPr>
              <a:t>Any </a:t>
            </a:r>
            <a:r>
              <a:rPr sz="1200" dirty="0">
                <a:latin typeface="Times New Roman"/>
                <a:cs typeface="Times New Roman"/>
              </a:rPr>
              <a:t>standard</a:t>
            </a:r>
            <a:r>
              <a:rPr sz="1200" spc="-35" dirty="0">
                <a:latin typeface="Times New Roman"/>
                <a:cs typeface="Times New Roman"/>
              </a:rPr>
              <a:t> </a:t>
            </a:r>
            <a:r>
              <a:rPr sz="1200" dirty="0">
                <a:latin typeface="Times New Roman"/>
                <a:cs typeface="Times New Roman"/>
              </a:rPr>
              <a:t>sports</a:t>
            </a:r>
            <a:r>
              <a:rPr sz="1200" spc="-20" dirty="0">
                <a:latin typeface="Times New Roman"/>
                <a:cs typeface="Times New Roman"/>
              </a:rPr>
              <a:t> </a:t>
            </a:r>
            <a:r>
              <a:rPr sz="1200" dirty="0">
                <a:latin typeface="Times New Roman"/>
                <a:cs typeface="Times New Roman"/>
              </a:rPr>
              <a:t>physical</a:t>
            </a:r>
            <a:r>
              <a:rPr sz="1200" spc="-15" dirty="0">
                <a:latin typeface="Times New Roman"/>
                <a:cs typeface="Times New Roman"/>
              </a:rPr>
              <a:t> </a:t>
            </a:r>
            <a:r>
              <a:rPr sz="1200" dirty="0">
                <a:latin typeface="Times New Roman"/>
                <a:cs typeface="Times New Roman"/>
              </a:rPr>
              <a:t>can</a:t>
            </a:r>
            <a:r>
              <a:rPr sz="1200" spc="-20" dirty="0">
                <a:latin typeface="Times New Roman"/>
                <a:cs typeface="Times New Roman"/>
              </a:rPr>
              <a:t> </a:t>
            </a:r>
            <a:r>
              <a:rPr sz="1200" dirty="0">
                <a:latin typeface="Times New Roman"/>
                <a:cs typeface="Times New Roman"/>
              </a:rPr>
              <a:t>be</a:t>
            </a:r>
            <a:r>
              <a:rPr sz="1200" spc="-25" dirty="0">
                <a:latin typeface="Times New Roman"/>
                <a:cs typeface="Times New Roman"/>
              </a:rPr>
              <a:t> </a:t>
            </a:r>
            <a:r>
              <a:rPr sz="1200" dirty="0">
                <a:latin typeface="Times New Roman"/>
                <a:cs typeface="Times New Roman"/>
              </a:rPr>
              <a:t>used</a:t>
            </a:r>
            <a:r>
              <a:rPr sz="1200" spc="-20" dirty="0">
                <a:latin typeface="Times New Roman"/>
                <a:cs typeface="Times New Roman"/>
              </a:rPr>
              <a:t> </a:t>
            </a:r>
            <a:r>
              <a:rPr sz="1200" dirty="0">
                <a:latin typeface="Times New Roman"/>
                <a:cs typeface="Times New Roman"/>
              </a:rPr>
              <a:t>in</a:t>
            </a:r>
            <a:r>
              <a:rPr sz="1200" spc="-20" dirty="0">
                <a:latin typeface="Times New Roman"/>
                <a:cs typeface="Times New Roman"/>
              </a:rPr>
              <a:t> </a:t>
            </a:r>
            <a:r>
              <a:rPr sz="1200" dirty="0">
                <a:latin typeface="Times New Roman"/>
                <a:cs typeface="Times New Roman"/>
              </a:rPr>
              <a:t>place</a:t>
            </a:r>
            <a:r>
              <a:rPr sz="1200" spc="-20" dirty="0">
                <a:latin typeface="Times New Roman"/>
                <a:cs typeface="Times New Roman"/>
              </a:rPr>
              <a:t> </a:t>
            </a:r>
            <a:r>
              <a:rPr sz="1200" dirty="0">
                <a:latin typeface="Times New Roman"/>
                <a:cs typeface="Times New Roman"/>
              </a:rPr>
              <a:t>of</a:t>
            </a:r>
            <a:r>
              <a:rPr sz="1200" spc="-80" dirty="0">
                <a:latin typeface="Times New Roman"/>
                <a:cs typeface="Times New Roman"/>
              </a:rPr>
              <a:t> </a:t>
            </a:r>
            <a:r>
              <a:rPr sz="1200" dirty="0">
                <a:latin typeface="Times New Roman"/>
                <a:cs typeface="Times New Roman"/>
              </a:rPr>
              <a:t>AFROTC</a:t>
            </a:r>
            <a:r>
              <a:rPr sz="1200" spc="-20" dirty="0">
                <a:latin typeface="Times New Roman"/>
                <a:cs typeface="Times New Roman"/>
              </a:rPr>
              <a:t> </a:t>
            </a:r>
            <a:r>
              <a:rPr sz="1200" dirty="0">
                <a:latin typeface="Times New Roman"/>
                <a:cs typeface="Times New Roman"/>
              </a:rPr>
              <a:t>Form</a:t>
            </a:r>
            <a:r>
              <a:rPr sz="1200" spc="-20" dirty="0">
                <a:latin typeface="Times New Roman"/>
                <a:cs typeface="Times New Roman"/>
              </a:rPr>
              <a:t> </a:t>
            </a:r>
            <a:r>
              <a:rPr sz="1200" dirty="0">
                <a:latin typeface="Times New Roman"/>
                <a:cs typeface="Times New Roman"/>
              </a:rPr>
              <a:t>28,</a:t>
            </a:r>
            <a:r>
              <a:rPr sz="1200" spc="-20" dirty="0">
                <a:latin typeface="Times New Roman"/>
                <a:cs typeface="Times New Roman"/>
              </a:rPr>
              <a:t> </a:t>
            </a:r>
            <a:r>
              <a:rPr sz="1200" dirty="0">
                <a:latin typeface="Times New Roman"/>
                <a:cs typeface="Times New Roman"/>
              </a:rPr>
              <a:t>but</a:t>
            </a:r>
            <a:r>
              <a:rPr sz="1200" spc="-20" dirty="0">
                <a:latin typeface="Times New Roman"/>
                <a:cs typeface="Times New Roman"/>
              </a:rPr>
              <a:t> </a:t>
            </a:r>
            <a:r>
              <a:rPr sz="1200" dirty="0">
                <a:latin typeface="Times New Roman"/>
                <a:cs typeface="Times New Roman"/>
              </a:rPr>
              <a:t>it</a:t>
            </a:r>
            <a:r>
              <a:rPr sz="1200" spc="-20" dirty="0">
                <a:latin typeface="Times New Roman"/>
                <a:cs typeface="Times New Roman"/>
              </a:rPr>
              <a:t> </a:t>
            </a:r>
            <a:r>
              <a:rPr sz="1200" spc="-25" dirty="0">
                <a:latin typeface="Times New Roman"/>
                <a:cs typeface="Times New Roman"/>
              </a:rPr>
              <a:t>is </a:t>
            </a:r>
            <a:r>
              <a:rPr sz="1200" dirty="0">
                <a:latin typeface="Times New Roman"/>
                <a:cs typeface="Times New Roman"/>
              </a:rPr>
              <a:t>required</a:t>
            </a:r>
            <a:r>
              <a:rPr sz="1200" spc="-20"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spc="-10" dirty="0">
                <a:latin typeface="Times New Roman"/>
                <a:cs typeface="Times New Roman"/>
              </a:rPr>
              <a:t>participate</a:t>
            </a:r>
            <a:r>
              <a:rPr sz="1200" spc="-25" dirty="0">
                <a:latin typeface="Times New Roman"/>
                <a:cs typeface="Times New Roman"/>
              </a:rPr>
              <a:t> </a:t>
            </a:r>
            <a:r>
              <a:rPr sz="1200" dirty="0">
                <a:latin typeface="Times New Roman"/>
                <a:cs typeface="Times New Roman"/>
              </a:rPr>
              <a:t>in</a:t>
            </a:r>
            <a:r>
              <a:rPr sz="1200" spc="-1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program.</a:t>
            </a:r>
            <a:r>
              <a:rPr sz="1200" spc="-15" dirty="0">
                <a:latin typeface="Times New Roman"/>
                <a:cs typeface="Times New Roman"/>
              </a:rPr>
              <a:t> </a:t>
            </a:r>
            <a:r>
              <a:rPr sz="1200" b="1" dirty="0">
                <a:latin typeface="Times New Roman"/>
                <a:cs typeface="Times New Roman"/>
              </a:rPr>
              <a:t>Complete</a:t>
            </a:r>
            <a:r>
              <a:rPr sz="1200" b="1" spc="-25" dirty="0">
                <a:latin typeface="Times New Roman"/>
                <a:cs typeface="Times New Roman"/>
              </a:rPr>
              <a:t> </a:t>
            </a:r>
            <a:r>
              <a:rPr sz="1200" b="1" dirty="0">
                <a:latin typeface="Times New Roman"/>
                <a:cs typeface="Times New Roman"/>
              </a:rPr>
              <a:t>this</a:t>
            </a:r>
            <a:r>
              <a:rPr sz="1200" b="1" spc="-20" dirty="0">
                <a:latin typeface="Times New Roman"/>
                <a:cs typeface="Times New Roman"/>
              </a:rPr>
              <a:t> </a:t>
            </a:r>
            <a:r>
              <a:rPr sz="1200" b="1" dirty="0">
                <a:latin typeface="Times New Roman"/>
                <a:cs typeface="Times New Roman"/>
              </a:rPr>
              <a:t>physical</a:t>
            </a:r>
            <a:r>
              <a:rPr sz="1200" b="1" spc="-20" dirty="0">
                <a:latin typeface="Times New Roman"/>
                <a:cs typeface="Times New Roman"/>
              </a:rPr>
              <a:t> </a:t>
            </a:r>
            <a:r>
              <a:rPr sz="1200" b="1" dirty="0">
                <a:latin typeface="Times New Roman"/>
                <a:cs typeface="Times New Roman"/>
              </a:rPr>
              <a:t>as</a:t>
            </a:r>
            <a:r>
              <a:rPr sz="1200" b="1" spc="-20" dirty="0">
                <a:latin typeface="Times New Roman"/>
                <a:cs typeface="Times New Roman"/>
              </a:rPr>
              <a:t> </a:t>
            </a:r>
            <a:r>
              <a:rPr sz="1200" b="1" dirty="0">
                <a:latin typeface="Times New Roman"/>
                <a:cs typeface="Times New Roman"/>
              </a:rPr>
              <a:t>soon</a:t>
            </a:r>
            <a:r>
              <a:rPr sz="1200" b="1" spc="-15" dirty="0">
                <a:latin typeface="Times New Roman"/>
                <a:cs typeface="Times New Roman"/>
              </a:rPr>
              <a:t> </a:t>
            </a:r>
            <a:r>
              <a:rPr sz="1200" b="1" spc="-25" dirty="0">
                <a:latin typeface="Times New Roman"/>
                <a:cs typeface="Times New Roman"/>
              </a:rPr>
              <a:t>as </a:t>
            </a:r>
            <a:r>
              <a:rPr sz="1200" b="1" dirty="0">
                <a:latin typeface="Times New Roman"/>
                <a:cs typeface="Times New Roman"/>
              </a:rPr>
              <a:t>possible</a:t>
            </a:r>
            <a:r>
              <a:rPr sz="1200" b="1" spc="-30"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avoid</a:t>
            </a:r>
            <a:r>
              <a:rPr sz="1200" spc="-20" dirty="0">
                <a:latin typeface="Times New Roman"/>
                <a:cs typeface="Times New Roman"/>
              </a:rPr>
              <a:t> </a:t>
            </a:r>
            <a:r>
              <a:rPr sz="1200" dirty="0">
                <a:latin typeface="Times New Roman"/>
                <a:cs typeface="Times New Roman"/>
              </a:rPr>
              <a:t>delays</a:t>
            </a:r>
            <a:r>
              <a:rPr sz="1200" spc="-20" dirty="0">
                <a:latin typeface="Times New Roman"/>
                <a:cs typeface="Times New Roman"/>
              </a:rPr>
              <a:t> </a:t>
            </a:r>
            <a:r>
              <a:rPr sz="1200" dirty="0">
                <a:latin typeface="Times New Roman"/>
                <a:cs typeface="Times New Roman"/>
              </a:rPr>
              <a:t>in</a:t>
            </a:r>
            <a:r>
              <a:rPr sz="1200" spc="-20" dirty="0">
                <a:latin typeface="Times New Roman"/>
                <a:cs typeface="Times New Roman"/>
              </a:rPr>
              <a:t> </a:t>
            </a:r>
            <a:r>
              <a:rPr sz="1200" dirty="0">
                <a:latin typeface="Times New Roman"/>
                <a:cs typeface="Times New Roman"/>
              </a:rPr>
              <a:t>your</a:t>
            </a:r>
            <a:r>
              <a:rPr sz="1200" spc="-25" dirty="0">
                <a:latin typeface="Times New Roman"/>
                <a:cs typeface="Times New Roman"/>
              </a:rPr>
              <a:t> </a:t>
            </a:r>
            <a:r>
              <a:rPr sz="1200" spc="-10" dirty="0">
                <a:latin typeface="Times New Roman"/>
                <a:cs typeface="Times New Roman"/>
              </a:rPr>
              <a:t>participation.</a:t>
            </a:r>
            <a:endParaRPr sz="1200" dirty="0">
              <a:latin typeface="Times New Roman"/>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871219"/>
            <a:ext cx="5729605" cy="1002519"/>
          </a:xfrm>
          <a:prstGeom prst="rect">
            <a:avLst/>
          </a:prstGeom>
        </p:spPr>
        <p:txBody>
          <a:bodyPr vert="horz" wrap="square" lIns="0" tIns="12700" rIns="0" bIns="0" rtlCol="0">
            <a:spAutoFit/>
          </a:bodyPr>
          <a:lstStyle/>
          <a:p>
            <a:pPr marL="12700">
              <a:lnSpc>
                <a:spcPct val="100000"/>
              </a:lnSpc>
              <a:spcBef>
                <a:spcPts val="960"/>
              </a:spcBef>
              <a:tabLst>
                <a:tab pos="241300" algn="l"/>
              </a:tabLst>
            </a:pPr>
            <a:r>
              <a:rPr lang="en-US" sz="1200" dirty="0">
                <a:latin typeface="Times New Roman"/>
                <a:cs typeface="Times New Roman"/>
              </a:rPr>
              <a:t>3.. </a:t>
            </a:r>
            <a:r>
              <a:rPr sz="1200" b="1" dirty="0">
                <a:latin typeface="Times New Roman"/>
                <a:cs typeface="Times New Roman"/>
              </a:rPr>
              <a:t>Finished</a:t>
            </a:r>
            <a:r>
              <a:rPr sz="1200" b="1" spc="-15" dirty="0">
                <a:latin typeface="Times New Roman"/>
                <a:cs typeface="Times New Roman"/>
              </a:rPr>
              <a:t> </a:t>
            </a:r>
            <a:r>
              <a:rPr sz="1200" b="1" spc="-10" dirty="0">
                <a:latin typeface="Times New Roman"/>
                <a:cs typeface="Times New Roman"/>
              </a:rPr>
              <a:t>Printing</a:t>
            </a:r>
            <a:endParaRPr sz="1200" dirty="0">
              <a:latin typeface="Times New Roman"/>
              <a:cs typeface="Times New Roman"/>
            </a:endParaRPr>
          </a:p>
          <a:p>
            <a:pPr marL="698500" marR="255904" lvl="1" indent="-228600">
              <a:lnSpc>
                <a:spcPct val="110800"/>
              </a:lnSpc>
              <a:spcBef>
                <a:spcPts val="805"/>
              </a:spcBef>
              <a:buSzPct val="83333"/>
              <a:buFont typeface="Courier New"/>
              <a:buChar char="o"/>
              <a:tabLst>
                <a:tab pos="698500" algn="l"/>
              </a:tabLst>
            </a:pPr>
            <a:r>
              <a:rPr lang="en-US" sz="1200" dirty="0">
                <a:latin typeface="Times New Roman"/>
                <a:cs typeface="Times New Roman"/>
              </a:rPr>
              <a:t>C</a:t>
            </a:r>
            <a:r>
              <a:rPr sz="1200" dirty="0">
                <a:latin typeface="Times New Roman"/>
                <a:cs typeface="Times New Roman"/>
              </a:rPr>
              <a:t>lick</a:t>
            </a:r>
            <a:r>
              <a:rPr sz="1200" spc="-3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b="1" dirty="0">
                <a:latin typeface="Times New Roman"/>
                <a:cs typeface="Times New Roman"/>
              </a:rPr>
              <a:t>Finished</a:t>
            </a:r>
            <a:r>
              <a:rPr sz="1200" b="1" spc="-30" dirty="0">
                <a:latin typeface="Times New Roman"/>
                <a:cs typeface="Times New Roman"/>
              </a:rPr>
              <a:t> </a:t>
            </a:r>
            <a:r>
              <a:rPr sz="1200" b="1" dirty="0">
                <a:latin typeface="Times New Roman"/>
                <a:cs typeface="Times New Roman"/>
              </a:rPr>
              <a:t>Printing</a:t>
            </a:r>
            <a:r>
              <a:rPr sz="1200" b="1" spc="-35" dirty="0">
                <a:latin typeface="Times New Roman"/>
                <a:cs typeface="Times New Roman"/>
              </a:rPr>
              <a:t> </a:t>
            </a:r>
            <a:r>
              <a:rPr sz="1200" dirty="0">
                <a:latin typeface="Times New Roman"/>
                <a:cs typeface="Times New Roman"/>
              </a:rPr>
              <a:t>button</a:t>
            </a:r>
            <a:r>
              <a:rPr sz="1200" spc="-30" dirty="0">
                <a:latin typeface="Times New Roman"/>
                <a:cs typeface="Times New Roman"/>
              </a:rPr>
              <a:t> </a:t>
            </a:r>
            <a:r>
              <a:rPr sz="1200" spc="-25" dirty="0">
                <a:latin typeface="Times New Roman"/>
                <a:cs typeface="Times New Roman"/>
              </a:rPr>
              <a:t>to </a:t>
            </a:r>
            <a:r>
              <a:rPr sz="1200" dirty="0">
                <a:latin typeface="Times New Roman"/>
                <a:cs typeface="Times New Roman"/>
              </a:rPr>
              <a:t>confirm</a:t>
            </a:r>
            <a:r>
              <a:rPr sz="1200" spc="-20" dirty="0">
                <a:latin typeface="Times New Roman"/>
                <a:cs typeface="Times New Roman"/>
              </a:rPr>
              <a:t> </a:t>
            </a:r>
            <a:r>
              <a:rPr sz="1200" dirty="0">
                <a:latin typeface="Times New Roman"/>
                <a:cs typeface="Times New Roman"/>
              </a:rPr>
              <a:t>that</a:t>
            </a:r>
            <a:r>
              <a:rPr sz="1200" spc="-20" dirty="0">
                <a:latin typeface="Times New Roman"/>
                <a:cs typeface="Times New Roman"/>
              </a:rPr>
              <a:t> </a:t>
            </a:r>
            <a:r>
              <a:rPr sz="1200" dirty="0">
                <a:latin typeface="Times New Roman"/>
                <a:cs typeface="Times New Roman"/>
              </a:rPr>
              <a:t>this</a:t>
            </a:r>
            <a:r>
              <a:rPr sz="1200" spc="-20" dirty="0">
                <a:latin typeface="Times New Roman"/>
                <a:cs typeface="Times New Roman"/>
              </a:rPr>
              <a:t> </a:t>
            </a:r>
            <a:r>
              <a:rPr sz="1200" dirty="0">
                <a:latin typeface="Times New Roman"/>
                <a:cs typeface="Times New Roman"/>
              </a:rPr>
              <a:t>step</a:t>
            </a:r>
            <a:r>
              <a:rPr sz="1200" spc="-20" dirty="0">
                <a:latin typeface="Times New Roman"/>
                <a:cs typeface="Times New Roman"/>
              </a:rPr>
              <a:t> </a:t>
            </a:r>
            <a:r>
              <a:rPr sz="1200" dirty="0">
                <a:latin typeface="Times New Roman"/>
                <a:cs typeface="Times New Roman"/>
              </a:rPr>
              <a:t>is</a:t>
            </a:r>
            <a:r>
              <a:rPr sz="1200" spc="-20" dirty="0">
                <a:latin typeface="Times New Roman"/>
                <a:cs typeface="Times New Roman"/>
              </a:rPr>
              <a:t> </a:t>
            </a:r>
            <a:r>
              <a:rPr sz="1200" spc="-10" dirty="0">
                <a:latin typeface="Times New Roman"/>
                <a:cs typeface="Times New Roman"/>
              </a:rPr>
              <a:t>complete.</a:t>
            </a:r>
            <a:endParaRPr sz="1200" dirty="0">
              <a:latin typeface="Times New Roman"/>
              <a:cs typeface="Times New Roman"/>
            </a:endParaRPr>
          </a:p>
          <a:p>
            <a:pPr marL="698500" marR="38100" lvl="1" indent="-228600">
              <a:lnSpc>
                <a:spcPct val="110800"/>
              </a:lnSpc>
              <a:spcBef>
                <a:spcPts val="805"/>
              </a:spcBef>
              <a:buSzPct val="83333"/>
              <a:buFont typeface="Courier New"/>
              <a:buChar char="o"/>
              <a:tabLst>
                <a:tab pos="698500" algn="l"/>
              </a:tabLst>
            </a:pPr>
            <a:r>
              <a:rPr sz="1200" dirty="0">
                <a:latin typeface="Times New Roman"/>
                <a:cs typeface="Times New Roman"/>
              </a:rPr>
              <a:t>A</a:t>
            </a:r>
            <a:r>
              <a:rPr sz="1200" spc="-75" dirty="0">
                <a:latin typeface="Times New Roman"/>
                <a:cs typeface="Times New Roman"/>
              </a:rPr>
              <a:t> </a:t>
            </a:r>
            <a:r>
              <a:rPr sz="1200" dirty="0">
                <a:latin typeface="Times New Roman"/>
                <a:cs typeface="Times New Roman"/>
              </a:rPr>
              <a:t>checkmark</a:t>
            </a:r>
            <a:r>
              <a:rPr sz="1200" spc="-30" dirty="0">
                <a:latin typeface="Times New Roman"/>
                <a:cs typeface="Times New Roman"/>
              </a:rPr>
              <a:t> </a:t>
            </a:r>
            <a:r>
              <a:rPr sz="1200" dirty="0">
                <a:latin typeface="Times New Roman"/>
                <a:cs typeface="Times New Roman"/>
              </a:rPr>
              <a:t>will</a:t>
            </a:r>
            <a:r>
              <a:rPr sz="1200" spc="-25" dirty="0">
                <a:latin typeface="Times New Roman"/>
                <a:cs typeface="Times New Roman"/>
              </a:rPr>
              <a:t> </a:t>
            </a:r>
            <a:r>
              <a:rPr sz="1200" dirty="0">
                <a:latin typeface="Times New Roman"/>
                <a:cs typeface="Times New Roman"/>
              </a:rPr>
              <a:t>appear</a:t>
            </a:r>
            <a:r>
              <a:rPr sz="1200" spc="-25" dirty="0">
                <a:latin typeface="Times New Roman"/>
                <a:cs typeface="Times New Roman"/>
              </a:rPr>
              <a:t> </a:t>
            </a:r>
            <a:r>
              <a:rPr sz="1200" dirty="0">
                <a:latin typeface="Times New Roman"/>
                <a:cs typeface="Times New Roman"/>
              </a:rPr>
              <a:t>next</a:t>
            </a:r>
            <a:r>
              <a:rPr sz="1200" spc="-25"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b="1" dirty="0">
                <a:latin typeface="Times New Roman"/>
                <a:cs typeface="Times New Roman"/>
              </a:rPr>
              <a:t>ROTC</a:t>
            </a:r>
            <a:r>
              <a:rPr sz="1200" b="1" spc="-30" dirty="0">
                <a:latin typeface="Times New Roman"/>
                <a:cs typeface="Times New Roman"/>
              </a:rPr>
              <a:t> </a:t>
            </a:r>
            <a:r>
              <a:rPr sz="1200" b="1" dirty="0">
                <a:latin typeface="Times New Roman"/>
                <a:cs typeface="Times New Roman"/>
              </a:rPr>
              <a:t>Releases</a:t>
            </a:r>
            <a:r>
              <a:rPr sz="1200" b="1" spc="-20" dirty="0">
                <a:latin typeface="Times New Roman"/>
                <a:cs typeface="Times New Roman"/>
              </a:rPr>
              <a:t> </a:t>
            </a:r>
            <a:r>
              <a:rPr sz="1200" b="1" dirty="0">
                <a:latin typeface="Times New Roman"/>
                <a:cs typeface="Times New Roman"/>
              </a:rPr>
              <a:t>and</a:t>
            </a:r>
            <a:r>
              <a:rPr sz="1200" b="1" spc="-25" dirty="0">
                <a:latin typeface="Times New Roman"/>
                <a:cs typeface="Times New Roman"/>
              </a:rPr>
              <a:t> </a:t>
            </a:r>
            <a:r>
              <a:rPr sz="1200" b="1" dirty="0">
                <a:latin typeface="Times New Roman"/>
                <a:cs typeface="Times New Roman"/>
              </a:rPr>
              <a:t>Forms</a:t>
            </a:r>
            <a:r>
              <a:rPr sz="1200" b="1" spc="-30" dirty="0">
                <a:latin typeface="Times New Roman"/>
                <a:cs typeface="Times New Roman"/>
              </a:rPr>
              <a:t> </a:t>
            </a:r>
            <a:r>
              <a:rPr sz="1200" dirty="0">
                <a:latin typeface="Times New Roman"/>
                <a:cs typeface="Times New Roman"/>
              </a:rPr>
              <a:t>in</a:t>
            </a:r>
            <a:r>
              <a:rPr sz="1200" spc="-25" dirty="0">
                <a:latin typeface="Times New Roman"/>
                <a:cs typeface="Times New Roman"/>
              </a:rPr>
              <a:t> </a:t>
            </a:r>
            <a:r>
              <a:rPr sz="1200" dirty="0">
                <a:latin typeface="Times New Roman"/>
                <a:cs typeface="Times New Roman"/>
              </a:rPr>
              <a:t>your</a:t>
            </a:r>
            <a:r>
              <a:rPr sz="1200" spc="-30" dirty="0">
                <a:latin typeface="Times New Roman"/>
                <a:cs typeface="Times New Roman"/>
              </a:rPr>
              <a:t> </a:t>
            </a:r>
            <a:r>
              <a:rPr sz="1200" spc="-10" dirty="0">
                <a:latin typeface="Times New Roman"/>
                <a:cs typeface="Times New Roman"/>
              </a:rPr>
              <a:t>application </a:t>
            </a:r>
            <a:r>
              <a:rPr sz="1200" dirty="0">
                <a:latin typeface="Times New Roman"/>
                <a:cs typeface="Times New Roman"/>
              </a:rPr>
              <a:t>checklist,</a:t>
            </a:r>
            <a:r>
              <a:rPr sz="1200" spc="-30" dirty="0">
                <a:latin typeface="Times New Roman"/>
                <a:cs typeface="Times New Roman"/>
              </a:rPr>
              <a:t> </a:t>
            </a:r>
            <a:r>
              <a:rPr sz="1200" dirty="0">
                <a:latin typeface="Times New Roman"/>
                <a:cs typeface="Times New Roman"/>
              </a:rPr>
              <a:t>indicating</a:t>
            </a:r>
            <a:r>
              <a:rPr sz="1200" spc="-30" dirty="0">
                <a:latin typeface="Times New Roman"/>
                <a:cs typeface="Times New Roman"/>
              </a:rPr>
              <a:t> </a:t>
            </a:r>
            <a:r>
              <a:rPr sz="1200" dirty="0">
                <a:latin typeface="Times New Roman"/>
                <a:cs typeface="Times New Roman"/>
              </a:rPr>
              <a:t>that</a:t>
            </a:r>
            <a:r>
              <a:rPr sz="1200" spc="-30" dirty="0">
                <a:latin typeface="Times New Roman"/>
                <a:cs typeface="Times New Roman"/>
              </a:rPr>
              <a:t> </a:t>
            </a:r>
            <a:r>
              <a:rPr sz="1200" dirty="0">
                <a:latin typeface="Times New Roman"/>
                <a:cs typeface="Times New Roman"/>
              </a:rPr>
              <a:t>this</a:t>
            </a:r>
            <a:r>
              <a:rPr sz="1200" spc="-30" dirty="0">
                <a:latin typeface="Times New Roman"/>
                <a:cs typeface="Times New Roman"/>
              </a:rPr>
              <a:t> </a:t>
            </a:r>
            <a:r>
              <a:rPr sz="1200" dirty="0">
                <a:latin typeface="Times New Roman"/>
                <a:cs typeface="Times New Roman"/>
              </a:rPr>
              <a:t>section</a:t>
            </a:r>
            <a:r>
              <a:rPr sz="1200" spc="-25" dirty="0">
                <a:latin typeface="Times New Roman"/>
                <a:cs typeface="Times New Roman"/>
              </a:rPr>
              <a:t> </a:t>
            </a:r>
            <a:r>
              <a:rPr sz="1200" dirty="0">
                <a:latin typeface="Times New Roman"/>
                <a:cs typeface="Times New Roman"/>
              </a:rPr>
              <a:t>is</a:t>
            </a:r>
            <a:r>
              <a:rPr sz="1200" spc="-30" dirty="0">
                <a:latin typeface="Times New Roman"/>
                <a:cs typeface="Times New Roman"/>
              </a:rPr>
              <a:t> </a:t>
            </a:r>
            <a:r>
              <a:rPr sz="1200" spc="-10" dirty="0">
                <a:latin typeface="Times New Roman"/>
                <a:cs typeface="Times New Roman"/>
              </a:rPr>
              <a:t>complete.</a:t>
            </a:r>
            <a:endParaRPr sz="1200" dirty="0">
              <a:latin typeface="Times New Roman"/>
              <a:cs typeface="Times New Roman"/>
            </a:endParaRPr>
          </a:p>
        </p:txBody>
      </p:sp>
      <p:pic>
        <p:nvPicPr>
          <p:cNvPr id="3" name="object 3"/>
          <p:cNvPicPr/>
          <p:nvPr/>
        </p:nvPicPr>
        <p:blipFill>
          <a:blip r:embed="rId2" cstate="print"/>
          <a:stretch>
            <a:fillRect/>
          </a:stretch>
        </p:blipFill>
        <p:spPr>
          <a:xfrm>
            <a:off x="896111" y="7694676"/>
            <a:ext cx="5980175" cy="38099"/>
          </a:xfrm>
          <a:prstGeom prst="rect">
            <a:avLst/>
          </a:prstGeom>
        </p:spPr>
      </p:pic>
      <p:pic>
        <p:nvPicPr>
          <p:cNvPr id="5" name="object 5" descr="A screenshot of a computer  Description automatically generated "/>
          <p:cNvPicPr/>
          <p:nvPr/>
        </p:nvPicPr>
        <p:blipFill>
          <a:blip r:embed="rId3" cstate="print"/>
          <a:stretch>
            <a:fillRect/>
          </a:stretch>
        </p:blipFill>
        <p:spPr>
          <a:xfrm>
            <a:off x="2209800" y="2438400"/>
            <a:ext cx="3072129" cy="2779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43000" y="304800"/>
            <a:ext cx="5655310" cy="9902904"/>
          </a:xfrm>
          <a:prstGeom prst="rect">
            <a:avLst/>
          </a:prstGeom>
        </p:spPr>
        <p:txBody>
          <a:bodyPr vert="horz" wrap="square" lIns="0" tIns="12700" rIns="0" bIns="0" rtlCol="0">
            <a:spAutoFit/>
          </a:bodyPr>
          <a:lstStyle/>
          <a:p>
            <a:pPr marL="12700">
              <a:lnSpc>
                <a:spcPct val="100000"/>
              </a:lnSpc>
              <a:spcBef>
                <a:spcPts val="100"/>
              </a:spcBef>
            </a:pPr>
            <a:r>
              <a:rPr lang="en-US" sz="1200" dirty="0">
                <a:latin typeface="Times New Roman"/>
                <a:cs typeface="Times New Roman"/>
              </a:rPr>
              <a:t>Step</a:t>
            </a:r>
            <a:r>
              <a:rPr lang="en-US" sz="1200" spc="-20" dirty="0">
                <a:latin typeface="Times New Roman"/>
                <a:cs typeface="Times New Roman"/>
              </a:rPr>
              <a:t> </a:t>
            </a:r>
            <a:r>
              <a:rPr lang="en-US" sz="1200" spc="-25" dirty="0">
                <a:latin typeface="Times New Roman"/>
                <a:cs typeface="Times New Roman"/>
              </a:rPr>
              <a:t>13:</a:t>
            </a:r>
          </a:p>
          <a:p>
            <a:pPr marL="12700">
              <a:lnSpc>
                <a:spcPct val="100000"/>
              </a:lnSpc>
              <a:spcBef>
                <a:spcPts val="100"/>
              </a:spcBef>
            </a:pPr>
            <a:r>
              <a:rPr lang="en-US" sz="1200" b="1" dirty="0">
                <a:latin typeface="Times New Roman"/>
                <a:cs typeface="Times New Roman"/>
              </a:rPr>
              <a:t>Supporting</a:t>
            </a:r>
            <a:r>
              <a:rPr lang="en-US" sz="1200" b="1" spc="-40" dirty="0">
                <a:latin typeface="Times New Roman"/>
                <a:cs typeface="Times New Roman"/>
              </a:rPr>
              <a:t> </a:t>
            </a:r>
            <a:r>
              <a:rPr lang="en-US" sz="1200" b="1" spc="-10" dirty="0">
                <a:latin typeface="Times New Roman"/>
                <a:cs typeface="Times New Roman"/>
              </a:rPr>
              <a:t>Documents</a:t>
            </a:r>
            <a:endParaRPr lang="en-US" sz="1200" dirty="0">
              <a:latin typeface="Times New Roman"/>
              <a:cs typeface="Times New Roman"/>
            </a:endParaRPr>
          </a:p>
          <a:p>
            <a:pPr marL="241300">
              <a:lnSpc>
                <a:spcPct val="100000"/>
              </a:lnSpc>
              <a:spcBef>
                <a:spcPts val="960"/>
              </a:spcBef>
            </a:pPr>
            <a:r>
              <a:rPr lang="en-US" sz="1200" b="1" dirty="0">
                <a:latin typeface="Times New Roman"/>
                <a:cs typeface="Times New Roman"/>
              </a:rPr>
              <a:t>Access</a:t>
            </a:r>
            <a:r>
              <a:rPr lang="en-US" sz="1200" b="1" spc="-20" dirty="0">
                <a:latin typeface="Times New Roman"/>
                <a:cs typeface="Times New Roman"/>
              </a:rPr>
              <a:t> </a:t>
            </a:r>
            <a:r>
              <a:rPr lang="en-US" sz="1200" b="1" dirty="0">
                <a:latin typeface="Times New Roman"/>
                <a:cs typeface="Times New Roman"/>
              </a:rPr>
              <a:t>the</a:t>
            </a:r>
            <a:r>
              <a:rPr lang="en-US" sz="1200" b="1" spc="-35" dirty="0">
                <a:latin typeface="Times New Roman"/>
                <a:cs typeface="Times New Roman"/>
              </a:rPr>
              <a:t> </a:t>
            </a:r>
            <a:r>
              <a:rPr lang="en-US" sz="1200" b="1" dirty="0">
                <a:latin typeface="Times New Roman"/>
                <a:cs typeface="Times New Roman"/>
              </a:rPr>
              <a:t>"Supporting</a:t>
            </a:r>
            <a:r>
              <a:rPr lang="en-US" sz="1200" b="1" spc="-45" dirty="0">
                <a:latin typeface="Times New Roman"/>
                <a:cs typeface="Times New Roman"/>
              </a:rPr>
              <a:t> </a:t>
            </a:r>
            <a:r>
              <a:rPr lang="en-US" sz="1200" b="1" dirty="0">
                <a:latin typeface="Times New Roman"/>
                <a:cs typeface="Times New Roman"/>
              </a:rPr>
              <a:t>Documents"</a:t>
            </a:r>
            <a:r>
              <a:rPr lang="en-US" sz="1200" b="1" spc="-25" dirty="0">
                <a:latin typeface="Times New Roman"/>
                <a:cs typeface="Times New Roman"/>
              </a:rPr>
              <a:t> </a:t>
            </a:r>
            <a:r>
              <a:rPr lang="en-US" sz="1200" b="1" spc="-10" dirty="0">
                <a:latin typeface="Times New Roman"/>
                <a:cs typeface="Times New Roman"/>
              </a:rPr>
              <a:t>Section</a:t>
            </a:r>
            <a:endParaRPr lang="en-US" sz="1200" dirty="0">
              <a:latin typeface="Times New Roman"/>
              <a:cs typeface="Times New Roman"/>
            </a:endParaRPr>
          </a:p>
          <a:p>
            <a:pPr marL="469900" marR="227329">
              <a:lnSpc>
                <a:spcPct val="110800"/>
              </a:lnSpc>
              <a:spcBef>
                <a:spcPts val="100"/>
              </a:spcBef>
              <a:tabLst>
                <a:tab pos="698500" algn="l"/>
              </a:tabLst>
            </a:pPr>
            <a:endParaRPr lang="en-US" sz="1200" dirty="0">
              <a:latin typeface="Times New Roman"/>
              <a:cs typeface="Times New Roman"/>
            </a:endParaRPr>
          </a:p>
          <a:p>
            <a:pPr marL="698500" marR="227329" indent="-228600">
              <a:lnSpc>
                <a:spcPct val="110800"/>
              </a:lnSpc>
              <a:spcBef>
                <a:spcPts val="100"/>
              </a:spcBef>
              <a:buChar char="•"/>
              <a:tabLst>
                <a:tab pos="698500" algn="l"/>
              </a:tabLst>
            </a:pPr>
            <a:r>
              <a:rPr sz="1200" dirty="0">
                <a:latin typeface="Times New Roman"/>
                <a:cs typeface="Times New Roman"/>
              </a:rPr>
              <a:t>In</a:t>
            </a:r>
            <a:r>
              <a:rPr sz="1200" spc="-4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b="1" dirty="0">
                <a:latin typeface="Times New Roman"/>
                <a:cs typeface="Times New Roman"/>
              </a:rPr>
              <a:t>My</a:t>
            </a:r>
            <a:r>
              <a:rPr sz="1200" b="1" spc="-25" dirty="0">
                <a:latin typeface="Times New Roman"/>
                <a:cs typeface="Times New Roman"/>
              </a:rPr>
              <a:t> </a:t>
            </a:r>
            <a:r>
              <a:rPr sz="1200" b="1" spc="-10" dirty="0">
                <a:latin typeface="Times New Roman"/>
                <a:cs typeface="Times New Roman"/>
              </a:rPr>
              <a:t>ROTC</a:t>
            </a:r>
            <a:r>
              <a:rPr sz="1200" b="1" spc="-65" dirty="0">
                <a:latin typeface="Times New Roman"/>
                <a:cs typeface="Times New Roman"/>
              </a:rPr>
              <a:t> </a:t>
            </a:r>
            <a:r>
              <a:rPr sz="1200" b="1" dirty="0">
                <a:latin typeface="Times New Roman"/>
                <a:cs typeface="Times New Roman"/>
              </a:rPr>
              <a:t>Application</a:t>
            </a:r>
            <a:r>
              <a:rPr sz="1200" b="1" spc="-25" dirty="0">
                <a:latin typeface="Times New Roman"/>
                <a:cs typeface="Times New Roman"/>
              </a:rPr>
              <a:t> </a:t>
            </a:r>
            <a:r>
              <a:rPr sz="1200" dirty="0">
                <a:latin typeface="Times New Roman"/>
                <a:cs typeface="Times New Roman"/>
              </a:rPr>
              <a:t>checklist,</a:t>
            </a:r>
            <a:r>
              <a:rPr sz="1200" spc="-25" dirty="0">
                <a:latin typeface="Times New Roman"/>
                <a:cs typeface="Times New Roman"/>
              </a:rPr>
              <a:t> </a:t>
            </a:r>
            <a:r>
              <a:rPr sz="1200" dirty="0">
                <a:latin typeface="Times New Roman"/>
                <a:cs typeface="Times New Roman"/>
              </a:rPr>
              <a:t>click</a:t>
            </a:r>
            <a:r>
              <a:rPr sz="1200" spc="-25" dirty="0">
                <a:latin typeface="Times New Roman"/>
                <a:cs typeface="Times New Roman"/>
              </a:rPr>
              <a:t> </a:t>
            </a:r>
            <a:r>
              <a:rPr sz="1200" dirty="0">
                <a:latin typeface="Times New Roman"/>
                <a:cs typeface="Times New Roman"/>
              </a:rPr>
              <a:t>on</a:t>
            </a:r>
            <a:r>
              <a:rPr sz="1200" spc="-15" dirty="0">
                <a:latin typeface="Times New Roman"/>
                <a:cs typeface="Times New Roman"/>
              </a:rPr>
              <a:t> </a:t>
            </a:r>
            <a:r>
              <a:rPr sz="1200" b="1" dirty="0">
                <a:latin typeface="Times New Roman"/>
                <a:cs typeface="Times New Roman"/>
              </a:rPr>
              <a:t>Supporting</a:t>
            </a:r>
            <a:r>
              <a:rPr sz="1200" b="1" spc="-25" dirty="0">
                <a:latin typeface="Times New Roman"/>
                <a:cs typeface="Times New Roman"/>
              </a:rPr>
              <a:t> </a:t>
            </a:r>
            <a:r>
              <a:rPr sz="1200" b="1" dirty="0">
                <a:latin typeface="Times New Roman"/>
                <a:cs typeface="Times New Roman"/>
              </a:rPr>
              <a:t>Documents</a:t>
            </a:r>
            <a:r>
              <a:rPr sz="1200" b="1" spc="-25" dirty="0">
                <a:latin typeface="Times New Roman"/>
                <a:cs typeface="Times New Roman"/>
              </a:rPr>
              <a:t> </a:t>
            </a:r>
            <a:r>
              <a:rPr sz="1200" spc="-25" dirty="0">
                <a:latin typeface="Times New Roman"/>
                <a:cs typeface="Times New Roman"/>
              </a:rPr>
              <a:t>to </a:t>
            </a:r>
            <a:r>
              <a:rPr sz="1200" dirty="0">
                <a:latin typeface="Times New Roman"/>
                <a:cs typeface="Times New Roman"/>
              </a:rPr>
              <a:t>begin</a:t>
            </a:r>
            <a:r>
              <a:rPr sz="1200" spc="-25" dirty="0">
                <a:latin typeface="Times New Roman"/>
                <a:cs typeface="Times New Roman"/>
              </a:rPr>
              <a:t> </a:t>
            </a:r>
            <a:r>
              <a:rPr sz="1200" dirty="0">
                <a:latin typeface="Times New Roman"/>
                <a:cs typeface="Times New Roman"/>
              </a:rPr>
              <a:t>this</a:t>
            </a:r>
            <a:r>
              <a:rPr sz="1200" spc="-20" dirty="0">
                <a:latin typeface="Times New Roman"/>
                <a:cs typeface="Times New Roman"/>
              </a:rPr>
              <a:t> </a:t>
            </a:r>
            <a:r>
              <a:rPr sz="1200" spc="-10" dirty="0">
                <a:latin typeface="Times New Roman"/>
                <a:cs typeface="Times New Roman"/>
              </a:rPr>
              <a:t>section.</a:t>
            </a:r>
            <a:endParaRPr sz="1200" dirty="0">
              <a:latin typeface="Times New Roman"/>
              <a:cs typeface="Times New Roman"/>
            </a:endParaRPr>
          </a:p>
          <a:p>
            <a:pPr marL="12700">
              <a:lnSpc>
                <a:spcPct val="100000"/>
              </a:lnSpc>
              <a:spcBef>
                <a:spcPts val="960"/>
              </a:spcBef>
            </a:pPr>
            <a:r>
              <a:rPr sz="1200" b="1" dirty="0">
                <a:latin typeface="Times New Roman"/>
                <a:cs typeface="Times New Roman"/>
              </a:rPr>
              <a:t>Upload</a:t>
            </a:r>
            <a:r>
              <a:rPr sz="1200" b="1" spc="-30" dirty="0">
                <a:latin typeface="Times New Roman"/>
                <a:cs typeface="Times New Roman"/>
              </a:rPr>
              <a:t> </a:t>
            </a:r>
            <a:r>
              <a:rPr sz="1200" b="1" dirty="0">
                <a:latin typeface="Times New Roman"/>
                <a:cs typeface="Times New Roman"/>
              </a:rPr>
              <a:t>Required</a:t>
            </a:r>
            <a:r>
              <a:rPr sz="1200" b="1" spc="-25" dirty="0">
                <a:latin typeface="Times New Roman"/>
                <a:cs typeface="Times New Roman"/>
              </a:rPr>
              <a:t> </a:t>
            </a:r>
            <a:r>
              <a:rPr sz="1200" b="1" spc="-10" dirty="0">
                <a:latin typeface="Times New Roman"/>
                <a:cs typeface="Times New Roman"/>
              </a:rPr>
              <a:t>Documents</a:t>
            </a:r>
            <a:endParaRPr sz="1200" dirty="0">
              <a:latin typeface="Times New Roman"/>
              <a:cs typeface="Times New Roman"/>
            </a:endParaRPr>
          </a:p>
          <a:p>
            <a:pPr marL="698500" marR="5080" indent="-228600">
              <a:lnSpc>
                <a:spcPct val="110800"/>
              </a:lnSpc>
              <a:spcBef>
                <a:spcPts val="805"/>
              </a:spcBef>
              <a:buChar char="•"/>
              <a:tabLst>
                <a:tab pos="698500" algn="l"/>
              </a:tabLst>
            </a:pPr>
            <a:r>
              <a:rPr sz="1200" dirty="0">
                <a:latin typeface="Times New Roman"/>
                <a:cs typeface="Times New Roman"/>
              </a:rPr>
              <a:t>Based</a:t>
            </a:r>
            <a:r>
              <a:rPr sz="1200" spc="-25" dirty="0">
                <a:latin typeface="Times New Roman"/>
                <a:cs typeface="Times New Roman"/>
              </a:rPr>
              <a:t> </a:t>
            </a:r>
            <a:r>
              <a:rPr sz="1200" dirty="0">
                <a:latin typeface="Times New Roman"/>
                <a:cs typeface="Times New Roman"/>
              </a:rPr>
              <a:t>on</a:t>
            </a:r>
            <a:r>
              <a:rPr sz="1200" spc="-25" dirty="0">
                <a:latin typeface="Times New Roman"/>
                <a:cs typeface="Times New Roman"/>
              </a:rPr>
              <a:t> </a:t>
            </a:r>
            <a:r>
              <a:rPr sz="1200" dirty="0">
                <a:latin typeface="Times New Roman"/>
                <a:cs typeface="Times New Roman"/>
              </a:rPr>
              <a:t>your</a:t>
            </a:r>
            <a:r>
              <a:rPr sz="1200" spc="-30" dirty="0">
                <a:latin typeface="Times New Roman"/>
                <a:cs typeface="Times New Roman"/>
              </a:rPr>
              <a:t> </a:t>
            </a:r>
            <a:r>
              <a:rPr sz="1200" dirty="0">
                <a:latin typeface="Times New Roman"/>
                <a:cs typeface="Times New Roman"/>
              </a:rPr>
              <a:t>application</a:t>
            </a:r>
            <a:r>
              <a:rPr sz="1200" spc="-25" dirty="0">
                <a:latin typeface="Times New Roman"/>
                <a:cs typeface="Times New Roman"/>
              </a:rPr>
              <a:t> </a:t>
            </a:r>
            <a:r>
              <a:rPr sz="1200" dirty="0">
                <a:latin typeface="Times New Roman"/>
                <a:cs typeface="Times New Roman"/>
              </a:rPr>
              <a:t>answers,</a:t>
            </a:r>
            <a:r>
              <a:rPr sz="1200" spc="-25" dirty="0">
                <a:latin typeface="Times New Roman"/>
                <a:cs typeface="Times New Roman"/>
              </a:rPr>
              <a:t> </a:t>
            </a:r>
            <a:r>
              <a:rPr sz="1200" dirty="0">
                <a:latin typeface="Times New Roman"/>
                <a:cs typeface="Times New Roman"/>
              </a:rPr>
              <a:t>you</a:t>
            </a:r>
            <a:r>
              <a:rPr sz="1200" spc="-20" dirty="0">
                <a:latin typeface="Times New Roman"/>
                <a:cs typeface="Times New Roman"/>
              </a:rPr>
              <a:t> </a:t>
            </a:r>
            <a:r>
              <a:rPr sz="1200" dirty="0">
                <a:latin typeface="Times New Roman"/>
                <a:cs typeface="Times New Roman"/>
              </a:rPr>
              <a:t>will</a:t>
            </a:r>
            <a:r>
              <a:rPr sz="1200" spc="-25" dirty="0">
                <a:latin typeface="Times New Roman"/>
                <a:cs typeface="Times New Roman"/>
              </a:rPr>
              <a:t> </a:t>
            </a:r>
            <a:r>
              <a:rPr sz="1200" dirty="0">
                <a:latin typeface="Times New Roman"/>
                <a:cs typeface="Times New Roman"/>
              </a:rPr>
              <a:t>see</a:t>
            </a:r>
            <a:r>
              <a:rPr sz="1200" spc="-20" dirty="0">
                <a:latin typeface="Times New Roman"/>
                <a:cs typeface="Times New Roman"/>
              </a:rPr>
              <a:t> </a:t>
            </a:r>
            <a:r>
              <a:rPr sz="1200" dirty="0">
                <a:latin typeface="Times New Roman"/>
                <a:cs typeface="Times New Roman"/>
              </a:rPr>
              <a:t>a</a:t>
            </a:r>
            <a:r>
              <a:rPr sz="1200" spc="-20" dirty="0">
                <a:latin typeface="Times New Roman"/>
                <a:cs typeface="Times New Roman"/>
              </a:rPr>
              <a:t> </a:t>
            </a:r>
            <a:r>
              <a:rPr sz="1200" dirty="0">
                <a:latin typeface="Times New Roman"/>
                <a:cs typeface="Times New Roman"/>
              </a:rPr>
              <a:t>list</a:t>
            </a:r>
            <a:r>
              <a:rPr sz="1200" spc="-25"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required</a:t>
            </a:r>
            <a:r>
              <a:rPr sz="1200" spc="-25" dirty="0">
                <a:latin typeface="Times New Roman"/>
                <a:cs typeface="Times New Roman"/>
              </a:rPr>
              <a:t> </a:t>
            </a:r>
            <a:r>
              <a:rPr sz="1200" dirty="0">
                <a:latin typeface="Times New Roman"/>
                <a:cs typeface="Times New Roman"/>
              </a:rPr>
              <a:t>documents</a:t>
            </a:r>
            <a:r>
              <a:rPr sz="1200" spc="-20" dirty="0">
                <a:latin typeface="Times New Roman"/>
                <a:cs typeface="Times New Roman"/>
              </a:rPr>
              <a:t> that </a:t>
            </a:r>
            <a:r>
              <a:rPr sz="1200" dirty="0">
                <a:latin typeface="Times New Roman"/>
                <a:cs typeface="Times New Roman"/>
              </a:rPr>
              <a:t>need</a:t>
            </a:r>
            <a:r>
              <a:rPr sz="1200" spc="-25"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be</a:t>
            </a:r>
            <a:r>
              <a:rPr sz="1200" spc="-25" dirty="0">
                <a:latin typeface="Times New Roman"/>
                <a:cs typeface="Times New Roman"/>
              </a:rPr>
              <a:t> </a:t>
            </a:r>
            <a:r>
              <a:rPr sz="1200" dirty="0">
                <a:latin typeface="Times New Roman"/>
                <a:cs typeface="Times New Roman"/>
              </a:rPr>
              <a:t>uploaded.</a:t>
            </a:r>
            <a:r>
              <a:rPr sz="1200" spc="-50" dirty="0">
                <a:latin typeface="Times New Roman"/>
                <a:cs typeface="Times New Roman"/>
              </a:rPr>
              <a:t> </a:t>
            </a:r>
            <a:r>
              <a:rPr sz="1200" dirty="0">
                <a:latin typeface="Times New Roman"/>
                <a:cs typeface="Times New Roman"/>
              </a:rPr>
              <a:t>These</a:t>
            </a:r>
            <a:r>
              <a:rPr sz="1200" spc="-25" dirty="0">
                <a:latin typeface="Times New Roman"/>
                <a:cs typeface="Times New Roman"/>
              </a:rPr>
              <a:t> </a:t>
            </a:r>
            <a:r>
              <a:rPr sz="1200" dirty="0">
                <a:latin typeface="Times New Roman"/>
                <a:cs typeface="Times New Roman"/>
              </a:rPr>
              <a:t>may</a:t>
            </a:r>
            <a:r>
              <a:rPr sz="1200" spc="-25" dirty="0">
                <a:latin typeface="Times New Roman"/>
                <a:cs typeface="Times New Roman"/>
              </a:rPr>
              <a:t> </a:t>
            </a:r>
            <a:r>
              <a:rPr sz="1200" dirty="0">
                <a:latin typeface="Times New Roman"/>
                <a:cs typeface="Times New Roman"/>
              </a:rPr>
              <a:t>include</a:t>
            </a:r>
            <a:r>
              <a:rPr sz="1200" spc="-30" dirty="0">
                <a:latin typeface="Times New Roman"/>
                <a:cs typeface="Times New Roman"/>
              </a:rPr>
              <a:t> </a:t>
            </a:r>
            <a:r>
              <a:rPr sz="1200" dirty="0">
                <a:latin typeface="Times New Roman"/>
                <a:cs typeface="Times New Roman"/>
              </a:rPr>
              <a:t>forms</a:t>
            </a:r>
            <a:r>
              <a:rPr sz="1200" spc="-20" dirty="0">
                <a:latin typeface="Times New Roman"/>
                <a:cs typeface="Times New Roman"/>
              </a:rPr>
              <a:t> </a:t>
            </a:r>
            <a:r>
              <a:rPr sz="1200" dirty="0">
                <a:latin typeface="Times New Roman"/>
                <a:cs typeface="Times New Roman"/>
              </a:rPr>
              <a:t>such</a:t>
            </a:r>
            <a:r>
              <a:rPr sz="1200" spc="-25" dirty="0">
                <a:latin typeface="Times New Roman"/>
                <a:cs typeface="Times New Roman"/>
              </a:rPr>
              <a:t> as:</a:t>
            </a:r>
            <a:endParaRPr sz="1200" dirty="0">
              <a:latin typeface="Times New Roman"/>
              <a:cs typeface="Times New Roman"/>
            </a:endParaRPr>
          </a:p>
          <a:p>
            <a:pPr marL="1155065" lvl="1" indent="-227965">
              <a:lnSpc>
                <a:spcPct val="100000"/>
              </a:lnSpc>
              <a:spcBef>
                <a:spcPts val="960"/>
              </a:spcBef>
              <a:buSzPct val="83333"/>
              <a:buFont typeface="Wingdings"/>
              <a:buChar char=""/>
              <a:tabLst>
                <a:tab pos="1155065" algn="l"/>
              </a:tabLst>
            </a:pPr>
            <a:r>
              <a:rPr sz="1200" b="1" dirty="0">
                <a:latin typeface="Times New Roman"/>
                <a:cs typeface="Times New Roman"/>
              </a:rPr>
              <a:t>Drug</a:t>
            </a:r>
            <a:r>
              <a:rPr sz="1200" b="1" spc="-25" dirty="0">
                <a:latin typeface="Times New Roman"/>
                <a:cs typeface="Times New Roman"/>
              </a:rPr>
              <a:t> </a:t>
            </a:r>
            <a:r>
              <a:rPr sz="1200" b="1" dirty="0">
                <a:latin typeface="Times New Roman"/>
                <a:cs typeface="Times New Roman"/>
              </a:rPr>
              <a:t>Demand</a:t>
            </a:r>
            <a:r>
              <a:rPr sz="1200" b="1" spc="-20" dirty="0">
                <a:latin typeface="Times New Roman"/>
                <a:cs typeface="Times New Roman"/>
              </a:rPr>
              <a:t> </a:t>
            </a:r>
            <a:r>
              <a:rPr sz="1200" b="1" dirty="0">
                <a:latin typeface="Times New Roman"/>
                <a:cs typeface="Times New Roman"/>
              </a:rPr>
              <a:t>Reduction</a:t>
            </a:r>
            <a:r>
              <a:rPr sz="1200" b="1" spc="-25" dirty="0">
                <a:latin typeface="Times New Roman"/>
                <a:cs typeface="Times New Roman"/>
              </a:rPr>
              <a:t> </a:t>
            </a:r>
            <a:r>
              <a:rPr sz="1200" b="1" spc="-10" dirty="0">
                <a:latin typeface="Times New Roman"/>
                <a:cs typeface="Times New Roman"/>
              </a:rPr>
              <a:t>Release</a:t>
            </a:r>
            <a:endParaRPr sz="1200" dirty="0">
              <a:latin typeface="Times New Roman"/>
              <a:cs typeface="Times New Roman"/>
            </a:endParaRPr>
          </a:p>
          <a:p>
            <a:pPr marL="1155065" lvl="1" indent="-227965">
              <a:lnSpc>
                <a:spcPct val="100000"/>
              </a:lnSpc>
              <a:spcBef>
                <a:spcPts val="960"/>
              </a:spcBef>
              <a:buSzPct val="83333"/>
              <a:buFont typeface="Wingdings"/>
              <a:buChar char=""/>
              <a:tabLst>
                <a:tab pos="1155065" algn="l"/>
              </a:tabLst>
            </a:pPr>
            <a:r>
              <a:rPr sz="1200" b="1" dirty="0">
                <a:latin typeface="Times New Roman"/>
                <a:cs typeface="Times New Roman"/>
              </a:rPr>
              <a:t>DD</a:t>
            </a:r>
            <a:r>
              <a:rPr sz="1200" b="1" spc="-10" dirty="0">
                <a:latin typeface="Times New Roman"/>
                <a:cs typeface="Times New Roman"/>
              </a:rPr>
              <a:t> </a:t>
            </a:r>
            <a:r>
              <a:rPr sz="1200" b="1" dirty="0">
                <a:latin typeface="Times New Roman"/>
                <a:cs typeface="Times New Roman"/>
              </a:rPr>
              <a:t>Form</a:t>
            </a:r>
            <a:r>
              <a:rPr sz="1200" b="1" spc="-10" dirty="0">
                <a:latin typeface="Times New Roman"/>
                <a:cs typeface="Times New Roman"/>
              </a:rPr>
              <a:t> </a:t>
            </a:r>
            <a:r>
              <a:rPr sz="1200" b="1" dirty="0">
                <a:latin typeface="Times New Roman"/>
                <a:cs typeface="Times New Roman"/>
              </a:rPr>
              <a:t>214</a:t>
            </a:r>
            <a:r>
              <a:rPr sz="1200" b="1" spc="10" dirty="0">
                <a:latin typeface="Times New Roman"/>
                <a:cs typeface="Times New Roman"/>
              </a:rPr>
              <a:t> </a:t>
            </a:r>
            <a:r>
              <a:rPr sz="1200" b="1" dirty="0">
                <a:latin typeface="Times New Roman"/>
                <a:cs typeface="Times New Roman"/>
              </a:rPr>
              <a:t>-</a:t>
            </a:r>
            <a:r>
              <a:rPr sz="1200" b="1" spc="-10" dirty="0">
                <a:latin typeface="Times New Roman"/>
                <a:cs typeface="Times New Roman"/>
              </a:rPr>
              <a:t> </a:t>
            </a:r>
            <a:r>
              <a:rPr sz="1200" b="1" dirty="0">
                <a:latin typeface="Times New Roman"/>
                <a:cs typeface="Times New Roman"/>
              </a:rPr>
              <a:t>Certificate</a:t>
            </a:r>
            <a:r>
              <a:rPr sz="1200" b="1" spc="-5" dirty="0">
                <a:latin typeface="Times New Roman"/>
                <a:cs typeface="Times New Roman"/>
              </a:rPr>
              <a:t> </a:t>
            </a:r>
            <a:r>
              <a:rPr sz="1200" b="1" dirty="0">
                <a:latin typeface="Times New Roman"/>
                <a:cs typeface="Times New Roman"/>
              </a:rPr>
              <a:t>of</a:t>
            </a:r>
            <a:r>
              <a:rPr sz="1200" b="1" spc="-10" dirty="0">
                <a:latin typeface="Times New Roman"/>
                <a:cs typeface="Times New Roman"/>
              </a:rPr>
              <a:t> Release/Discharge</a:t>
            </a:r>
            <a:r>
              <a:rPr sz="1200" b="1" spc="-5" dirty="0">
                <a:latin typeface="Times New Roman"/>
                <a:cs typeface="Times New Roman"/>
              </a:rPr>
              <a:t> </a:t>
            </a:r>
            <a:r>
              <a:rPr sz="1200" b="1" spc="-20" dirty="0">
                <a:latin typeface="Times New Roman"/>
                <a:cs typeface="Times New Roman"/>
              </a:rPr>
              <a:t>from</a:t>
            </a:r>
            <a:r>
              <a:rPr sz="1200" b="1" spc="-80" dirty="0">
                <a:latin typeface="Times New Roman"/>
                <a:cs typeface="Times New Roman"/>
              </a:rPr>
              <a:t> </a:t>
            </a:r>
            <a:r>
              <a:rPr sz="1200" b="1" dirty="0">
                <a:latin typeface="Times New Roman"/>
                <a:cs typeface="Times New Roman"/>
              </a:rPr>
              <a:t>Active</a:t>
            </a:r>
            <a:r>
              <a:rPr sz="1200" b="1" spc="-5" dirty="0">
                <a:latin typeface="Times New Roman"/>
                <a:cs typeface="Times New Roman"/>
              </a:rPr>
              <a:t> </a:t>
            </a:r>
            <a:r>
              <a:rPr sz="1200" b="1" spc="-20" dirty="0">
                <a:latin typeface="Times New Roman"/>
                <a:cs typeface="Times New Roman"/>
              </a:rPr>
              <a:t>Duty</a:t>
            </a:r>
            <a:endParaRPr sz="1200" dirty="0">
              <a:latin typeface="Times New Roman"/>
              <a:cs typeface="Times New Roman"/>
            </a:endParaRPr>
          </a:p>
          <a:p>
            <a:pPr marL="1155065" lvl="1" indent="-227965">
              <a:lnSpc>
                <a:spcPct val="100000"/>
              </a:lnSpc>
              <a:spcBef>
                <a:spcPts val="960"/>
              </a:spcBef>
              <a:buSzPct val="83333"/>
              <a:buFont typeface="Wingdings"/>
              <a:buChar char=""/>
              <a:tabLst>
                <a:tab pos="1155065" algn="l"/>
              </a:tabLst>
            </a:pPr>
            <a:r>
              <a:rPr sz="1200" b="1" dirty="0">
                <a:latin typeface="Times New Roman"/>
                <a:cs typeface="Times New Roman"/>
              </a:rPr>
              <a:t>DD</a:t>
            </a:r>
            <a:r>
              <a:rPr sz="1200" b="1" spc="-35" dirty="0">
                <a:latin typeface="Times New Roman"/>
                <a:cs typeface="Times New Roman"/>
              </a:rPr>
              <a:t> </a:t>
            </a:r>
            <a:r>
              <a:rPr sz="1200" b="1" dirty="0">
                <a:latin typeface="Times New Roman"/>
                <a:cs typeface="Times New Roman"/>
              </a:rPr>
              <a:t>Form</a:t>
            </a:r>
            <a:r>
              <a:rPr sz="1200" b="1" spc="-25" dirty="0">
                <a:latin typeface="Times New Roman"/>
                <a:cs typeface="Times New Roman"/>
              </a:rPr>
              <a:t> </a:t>
            </a:r>
            <a:r>
              <a:rPr sz="1200" b="1" dirty="0">
                <a:latin typeface="Times New Roman"/>
                <a:cs typeface="Times New Roman"/>
              </a:rPr>
              <a:t>2005</a:t>
            </a:r>
            <a:r>
              <a:rPr sz="1200" b="1" spc="-5" dirty="0">
                <a:latin typeface="Times New Roman"/>
                <a:cs typeface="Times New Roman"/>
              </a:rPr>
              <a:t> </a:t>
            </a:r>
            <a:r>
              <a:rPr sz="1200" b="1" dirty="0">
                <a:latin typeface="Times New Roman"/>
                <a:cs typeface="Times New Roman"/>
              </a:rPr>
              <a:t>-</a:t>
            </a:r>
            <a:r>
              <a:rPr sz="1200" b="1" spc="-20" dirty="0">
                <a:latin typeface="Times New Roman"/>
                <a:cs typeface="Times New Roman"/>
              </a:rPr>
              <a:t> </a:t>
            </a:r>
            <a:r>
              <a:rPr sz="1200" b="1" spc="-10" dirty="0">
                <a:latin typeface="Times New Roman"/>
                <a:cs typeface="Times New Roman"/>
              </a:rPr>
              <a:t>Privacy</a:t>
            </a:r>
            <a:r>
              <a:rPr sz="1200" b="1" spc="-75" dirty="0">
                <a:latin typeface="Times New Roman"/>
                <a:cs typeface="Times New Roman"/>
              </a:rPr>
              <a:t> </a:t>
            </a:r>
            <a:r>
              <a:rPr sz="1200" b="1" dirty="0">
                <a:latin typeface="Times New Roman"/>
                <a:cs typeface="Times New Roman"/>
              </a:rPr>
              <a:t>Act</a:t>
            </a:r>
            <a:r>
              <a:rPr sz="1200" b="1" spc="-25" dirty="0">
                <a:latin typeface="Times New Roman"/>
                <a:cs typeface="Times New Roman"/>
              </a:rPr>
              <a:t> </a:t>
            </a:r>
            <a:r>
              <a:rPr sz="1200" b="1" dirty="0">
                <a:latin typeface="Times New Roman"/>
                <a:cs typeface="Times New Roman"/>
              </a:rPr>
              <a:t>Statement</a:t>
            </a:r>
            <a:r>
              <a:rPr sz="1200" b="1" spc="-20" dirty="0">
                <a:latin typeface="Times New Roman"/>
                <a:cs typeface="Times New Roman"/>
              </a:rPr>
              <a:t> </a:t>
            </a:r>
            <a:r>
              <a:rPr sz="1200" b="1" dirty="0">
                <a:latin typeface="Times New Roman"/>
                <a:cs typeface="Times New Roman"/>
              </a:rPr>
              <a:t>(Health</a:t>
            </a:r>
            <a:r>
              <a:rPr sz="1200" b="1" spc="-15" dirty="0">
                <a:latin typeface="Times New Roman"/>
                <a:cs typeface="Times New Roman"/>
              </a:rPr>
              <a:t> </a:t>
            </a:r>
            <a:r>
              <a:rPr sz="1200" b="1" dirty="0">
                <a:latin typeface="Times New Roman"/>
                <a:cs typeface="Times New Roman"/>
              </a:rPr>
              <a:t>Care</a:t>
            </a:r>
            <a:r>
              <a:rPr sz="1200" b="1" spc="-25" dirty="0">
                <a:latin typeface="Times New Roman"/>
                <a:cs typeface="Times New Roman"/>
              </a:rPr>
              <a:t> </a:t>
            </a:r>
            <a:r>
              <a:rPr sz="1200" b="1" spc="-10" dirty="0">
                <a:latin typeface="Times New Roman"/>
                <a:cs typeface="Times New Roman"/>
              </a:rPr>
              <a:t>Records)</a:t>
            </a:r>
            <a:endParaRPr sz="1200" dirty="0">
              <a:latin typeface="Times New Roman"/>
              <a:cs typeface="Times New Roman"/>
            </a:endParaRPr>
          </a:p>
          <a:p>
            <a:pPr marL="1155065" lvl="1" indent="-227965">
              <a:lnSpc>
                <a:spcPct val="100000"/>
              </a:lnSpc>
              <a:spcBef>
                <a:spcPts val="960"/>
              </a:spcBef>
              <a:buSzPct val="83333"/>
              <a:buFont typeface="Wingdings"/>
              <a:buChar char=""/>
              <a:tabLst>
                <a:tab pos="1155065" algn="l"/>
              </a:tabLst>
            </a:pPr>
            <a:r>
              <a:rPr sz="1200" b="1" spc="-10" dirty="0">
                <a:latin typeface="Times New Roman"/>
                <a:cs typeface="Times New Roman"/>
              </a:rPr>
              <a:t>Mail</a:t>
            </a:r>
            <a:r>
              <a:rPr sz="1200" b="1" spc="-70" dirty="0">
                <a:latin typeface="Times New Roman"/>
                <a:cs typeface="Times New Roman"/>
              </a:rPr>
              <a:t> </a:t>
            </a:r>
            <a:r>
              <a:rPr sz="1200" b="1" spc="-10" dirty="0">
                <a:latin typeface="Times New Roman"/>
                <a:cs typeface="Times New Roman"/>
              </a:rPr>
              <a:t>Access</a:t>
            </a:r>
            <a:r>
              <a:rPr sz="1200" b="1" spc="-75" dirty="0">
                <a:latin typeface="Times New Roman"/>
                <a:cs typeface="Times New Roman"/>
              </a:rPr>
              <a:t> </a:t>
            </a:r>
            <a:r>
              <a:rPr sz="1200" b="1" dirty="0">
                <a:latin typeface="Times New Roman"/>
                <a:cs typeface="Times New Roman"/>
              </a:rPr>
              <a:t>Authorization</a:t>
            </a:r>
            <a:r>
              <a:rPr sz="1200" b="1" spc="-25" dirty="0">
                <a:latin typeface="Times New Roman"/>
                <a:cs typeface="Times New Roman"/>
              </a:rPr>
              <a:t> </a:t>
            </a:r>
            <a:r>
              <a:rPr sz="1200" b="1" spc="-10" dirty="0">
                <a:latin typeface="Times New Roman"/>
                <a:cs typeface="Times New Roman"/>
              </a:rPr>
              <a:t>Release</a:t>
            </a:r>
            <a:endParaRPr sz="1200" dirty="0">
              <a:latin typeface="Times New Roman"/>
              <a:cs typeface="Times New Roman"/>
            </a:endParaRPr>
          </a:p>
          <a:p>
            <a:pPr marL="1155065" lvl="1" indent="-227965">
              <a:lnSpc>
                <a:spcPct val="100000"/>
              </a:lnSpc>
              <a:spcBef>
                <a:spcPts val="944"/>
              </a:spcBef>
              <a:buSzPct val="83333"/>
              <a:buFont typeface="Wingdings"/>
              <a:buChar char=""/>
              <a:tabLst>
                <a:tab pos="1155065" algn="l"/>
              </a:tabLst>
            </a:pPr>
            <a:r>
              <a:rPr sz="1200" b="1" dirty="0">
                <a:latin typeface="Times New Roman"/>
                <a:cs typeface="Times New Roman"/>
              </a:rPr>
              <a:t>Release</a:t>
            </a:r>
            <a:r>
              <a:rPr sz="1200" b="1" spc="-30" dirty="0">
                <a:latin typeface="Times New Roman"/>
                <a:cs typeface="Times New Roman"/>
              </a:rPr>
              <a:t> </a:t>
            </a:r>
            <a:r>
              <a:rPr sz="1200" b="1" dirty="0">
                <a:latin typeface="Times New Roman"/>
                <a:cs typeface="Times New Roman"/>
              </a:rPr>
              <a:t>of</a:t>
            </a:r>
            <a:r>
              <a:rPr sz="1200" b="1" spc="-30" dirty="0">
                <a:latin typeface="Times New Roman"/>
                <a:cs typeface="Times New Roman"/>
              </a:rPr>
              <a:t> </a:t>
            </a:r>
            <a:r>
              <a:rPr sz="1200" b="1" dirty="0">
                <a:latin typeface="Times New Roman"/>
                <a:cs typeface="Times New Roman"/>
              </a:rPr>
              <a:t>Student</a:t>
            </a:r>
            <a:r>
              <a:rPr sz="1200" b="1" spc="-30" dirty="0">
                <a:latin typeface="Times New Roman"/>
                <a:cs typeface="Times New Roman"/>
              </a:rPr>
              <a:t> </a:t>
            </a:r>
            <a:r>
              <a:rPr sz="1200" b="1" spc="-10" dirty="0">
                <a:latin typeface="Times New Roman"/>
                <a:cs typeface="Times New Roman"/>
              </a:rPr>
              <a:t>Records</a:t>
            </a:r>
            <a:endParaRPr sz="1200" dirty="0">
              <a:latin typeface="Times New Roman"/>
              <a:cs typeface="Times New Roman"/>
            </a:endParaRPr>
          </a:p>
          <a:p>
            <a:pPr marL="698500" marR="138430" indent="-228600">
              <a:lnSpc>
                <a:spcPct val="111700"/>
              </a:lnSpc>
              <a:spcBef>
                <a:spcPts val="795"/>
              </a:spcBef>
              <a:buChar char="•"/>
              <a:tabLst>
                <a:tab pos="698500" algn="l"/>
              </a:tabLst>
            </a:pPr>
            <a:r>
              <a:rPr sz="1200" spc="-20" dirty="0">
                <a:latin typeface="Times New Roman"/>
                <a:cs typeface="Times New Roman"/>
              </a:rPr>
              <a:t>To</a:t>
            </a:r>
            <a:r>
              <a:rPr sz="1200" spc="-50" dirty="0">
                <a:latin typeface="Times New Roman"/>
                <a:cs typeface="Times New Roman"/>
              </a:rPr>
              <a:t> </a:t>
            </a:r>
            <a:r>
              <a:rPr sz="1200" dirty="0">
                <a:latin typeface="Times New Roman"/>
                <a:cs typeface="Times New Roman"/>
              </a:rPr>
              <a:t>upload</a:t>
            </a:r>
            <a:r>
              <a:rPr sz="1200" spc="-30" dirty="0">
                <a:latin typeface="Times New Roman"/>
                <a:cs typeface="Times New Roman"/>
              </a:rPr>
              <a:t> </a:t>
            </a:r>
            <a:r>
              <a:rPr sz="1200" dirty="0">
                <a:latin typeface="Times New Roman"/>
                <a:cs typeface="Times New Roman"/>
              </a:rPr>
              <a:t>a</a:t>
            </a:r>
            <a:r>
              <a:rPr sz="1200" spc="-35" dirty="0">
                <a:latin typeface="Times New Roman"/>
                <a:cs typeface="Times New Roman"/>
              </a:rPr>
              <a:t> </a:t>
            </a:r>
            <a:r>
              <a:rPr sz="1200" dirty="0">
                <a:latin typeface="Times New Roman"/>
                <a:cs typeface="Times New Roman"/>
              </a:rPr>
              <a:t>document</a:t>
            </a:r>
            <a:r>
              <a:rPr lang="en-US" sz="1200" dirty="0">
                <a:latin typeface="Times New Roman"/>
                <a:cs typeface="Times New Roman"/>
              </a:rPr>
              <a:t> </a:t>
            </a:r>
            <a:r>
              <a:rPr sz="1200" dirty="0">
                <a:latin typeface="Times New Roman"/>
                <a:cs typeface="Times New Roman"/>
              </a:rPr>
              <a:t>,</a:t>
            </a:r>
            <a:r>
              <a:rPr sz="1200" spc="-35" dirty="0">
                <a:latin typeface="Times New Roman"/>
                <a:cs typeface="Times New Roman"/>
              </a:rPr>
              <a:t> </a:t>
            </a:r>
            <a:r>
              <a:rPr sz="1200" dirty="0">
                <a:latin typeface="Times New Roman"/>
                <a:cs typeface="Times New Roman"/>
              </a:rPr>
              <a:t>click</a:t>
            </a:r>
            <a:r>
              <a:rPr sz="1200" spc="-30" dirty="0">
                <a:latin typeface="Times New Roman"/>
                <a:cs typeface="Times New Roman"/>
              </a:rPr>
              <a:t> </a:t>
            </a:r>
            <a:r>
              <a:rPr sz="1200" b="1" dirty="0">
                <a:latin typeface="Times New Roman"/>
                <a:cs typeface="Times New Roman"/>
              </a:rPr>
              <a:t>Add</a:t>
            </a:r>
            <a:r>
              <a:rPr sz="1200" b="1" spc="-75" dirty="0">
                <a:latin typeface="Times New Roman"/>
                <a:cs typeface="Times New Roman"/>
              </a:rPr>
              <a:t> </a:t>
            </a:r>
            <a:r>
              <a:rPr sz="1200" b="1" dirty="0">
                <a:latin typeface="Times New Roman"/>
                <a:cs typeface="Times New Roman"/>
              </a:rPr>
              <a:t>Attachment</a:t>
            </a:r>
            <a:r>
              <a:rPr sz="1200" b="1" spc="-40" dirty="0">
                <a:latin typeface="Times New Roman"/>
                <a:cs typeface="Times New Roman"/>
              </a:rPr>
              <a:t> </a:t>
            </a:r>
            <a:r>
              <a:rPr sz="1200" dirty="0">
                <a:latin typeface="Times New Roman"/>
                <a:cs typeface="Times New Roman"/>
              </a:rPr>
              <a:t>next</a:t>
            </a:r>
            <a:r>
              <a:rPr sz="1200" spc="-30"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dirty="0">
                <a:latin typeface="Times New Roman"/>
                <a:cs typeface="Times New Roman"/>
              </a:rPr>
              <a:t>corresponding</a:t>
            </a:r>
            <a:r>
              <a:rPr sz="1200" spc="-30" dirty="0">
                <a:latin typeface="Times New Roman"/>
                <a:cs typeface="Times New Roman"/>
              </a:rPr>
              <a:t> </a:t>
            </a:r>
            <a:r>
              <a:rPr sz="1200" spc="-10" dirty="0">
                <a:latin typeface="Times New Roman"/>
                <a:cs typeface="Times New Roman"/>
              </a:rPr>
              <a:t>form. </a:t>
            </a:r>
            <a:r>
              <a:rPr sz="1200" dirty="0">
                <a:latin typeface="Times New Roman"/>
                <a:cs typeface="Times New Roman"/>
              </a:rPr>
              <a:t>Select</a:t>
            </a:r>
            <a:r>
              <a:rPr sz="1200" spc="-3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file</a:t>
            </a:r>
            <a:r>
              <a:rPr sz="1200" spc="-35" dirty="0">
                <a:latin typeface="Times New Roman"/>
                <a:cs typeface="Times New Roman"/>
              </a:rPr>
              <a:t> </a:t>
            </a:r>
            <a:r>
              <a:rPr sz="1200" dirty="0">
                <a:latin typeface="Times New Roman"/>
                <a:cs typeface="Times New Roman"/>
              </a:rPr>
              <a:t>from</a:t>
            </a:r>
            <a:r>
              <a:rPr sz="1200" spc="-25" dirty="0">
                <a:latin typeface="Times New Roman"/>
                <a:cs typeface="Times New Roman"/>
              </a:rPr>
              <a:t> </a:t>
            </a:r>
            <a:r>
              <a:rPr sz="1200" dirty="0">
                <a:latin typeface="Times New Roman"/>
                <a:cs typeface="Times New Roman"/>
              </a:rPr>
              <a:t>your</a:t>
            </a:r>
            <a:r>
              <a:rPr sz="1200" spc="-20" dirty="0">
                <a:latin typeface="Times New Roman"/>
                <a:cs typeface="Times New Roman"/>
              </a:rPr>
              <a:t> </a:t>
            </a:r>
            <a:r>
              <a:rPr sz="1200" dirty="0">
                <a:latin typeface="Times New Roman"/>
                <a:cs typeface="Times New Roman"/>
              </a:rPr>
              <a:t>computer</a:t>
            </a:r>
            <a:r>
              <a:rPr sz="1200" spc="-35" dirty="0">
                <a:latin typeface="Times New Roman"/>
                <a:cs typeface="Times New Roman"/>
              </a:rPr>
              <a:t> </a:t>
            </a:r>
            <a:r>
              <a:rPr sz="1200" dirty="0">
                <a:latin typeface="Times New Roman"/>
                <a:cs typeface="Times New Roman"/>
              </a:rPr>
              <a:t>and</a:t>
            </a:r>
            <a:r>
              <a:rPr sz="1200" spc="-25" dirty="0">
                <a:latin typeface="Times New Roman"/>
                <a:cs typeface="Times New Roman"/>
              </a:rPr>
              <a:t> </a:t>
            </a:r>
            <a:r>
              <a:rPr sz="1200" dirty="0">
                <a:latin typeface="Times New Roman"/>
                <a:cs typeface="Times New Roman"/>
              </a:rPr>
              <a:t>upload</a:t>
            </a:r>
            <a:r>
              <a:rPr sz="1200" spc="-30" dirty="0">
                <a:latin typeface="Times New Roman"/>
                <a:cs typeface="Times New Roman"/>
              </a:rPr>
              <a:t> </a:t>
            </a:r>
            <a:r>
              <a:rPr sz="1200" spc="-25" dirty="0">
                <a:latin typeface="Times New Roman"/>
                <a:cs typeface="Times New Roman"/>
              </a:rPr>
              <a:t>it.</a:t>
            </a:r>
            <a:r>
              <a:rPr lang="en-US" sz="1200" spc="-25" dirty="0">
                <a:latin typeface="Times New Roman"/>
                <a:cs typeface="Times New Roman"/>
              </a:rPr>
              <a:t> (Note: Do NOT upload the Drug Testing Memorandum unless you are 19 or older. If you are under the age of 19 your parents will need to sign this after you have returned your application documents to the AFROTC NCO).</a:t>
            </a:r>
            <a:endParaRPr sz="1200" dirty="0">
              <a:latin typeface="Times New Roman"/>
              <a:cs typeface="Times New Roman"/>
            </a:endParaRPr>
          </a:p>
          <a:p>
            <a:pPr marL="12700">
              <a:lnSpc>
                <a:spcPct val="100000"/>
              </a:lnSpc>
              <a:spcBef>
                <a:spcPts val="944"/>
              </a:spcBef>
            </a:pPr>
            <a:r>
              <a:rPr sz="1200" b="1" dirty="0">
                <a:latin typeface="Times New Roman"/>
                <a:cs typeface="Times New Roman"/>
              </a:rPr>
              <a:t>Review</a:t>
            </a:r>
            <a:r>
              <a:rPr sz="1200" b="1" spc="-30" dirty="0">
                <a:latin typeface="Times New Roman"/>
                <a:cs typeface="Times New Roman"/>
              </a:rPr>
              <a:t> </a:t>
            </a:r>
            <a:r>
              <a:rPr sz="1200" b="1" dirty="0">
                <a:latin typeface="Times New Roman"/>
                <a:cs typeface="Times New Roman"/>
              </a:rPr>
              <a:t>and</a:t>
            </a:r>
            <a:r>
              <a:rPr sz="1200" b="1" spc="-40" dirty="0">
                <a:latin typeface="Times New Roman"/>
                <a:cs typeface="Times New Roman"/>
              </a:rPr>
              <a:t> </a:t>
            </a:r>
            <a:r>
              <a:rPr sz="1200" b="1" spc="-20" dirty="0">
                <a:latin typeface="Times New Roman"/>
                <a:cs typeface="Times New Roman"/>
              </a:rPr>
              <a:t>Verify</a:t>
            </a:r>
            <a:r>
              <a:rPr sz="1200" b="1" spc="-10" dirty="0">
                <a:latin typeface="Times New Roman"/>
                <a:cs typeface="Times New Roman"/>
              </a:rPr>
              <a:t> </a:t>
            </a:r>
            <a:r>
              <a:rPr sz="1200" b="1" dirty="0">
                <a:latin typeface="Times New Roman"/>
                <a:cs typeface="Times New Roman"/>
              </a:rPr>
              <a:t>Document</a:t>
            </a:r>
            <a:r>
              <a:rPr sz="1200" b="1" spc="-25" dirty="0">
                <a:latin typeface="Times New Roman"/>
                <a:cs typeface="Times New Roman"/>
              </a:rPr>
              <a:t> </a:t>
            </a:r>
            <a:r>
              <a:rPr sz="1200" b="1" spc="-10" dirty="0">
                <a:latin typeface="Times New Roman"/>
                <a:cs typeface="Times New Roman"/>
              </a:rPr>
              <a:t>Status</a:t>
            </a:r>
            <a:endParaRPr sz="1200" dirty="0">
              <a:latin typeface="Times New Roman"/>
              <a:cs typeface="Times New Roman"/>
            </a:endParaRPr>
          </a:p>
          <a:p>
            <a:pPr marL="698500" marR="426720" indent="-228600">
              <a:lnSpc>
                <a:spcPct val="110800"/>
              </a:lnSpc>
              <a:spcBef>
                <a:spcPts val="805"/>
              </a:spcBef>
              <a:buChar char="•"/>
              <a:tabLst>
                <a:tab pos="698500" algn="l"/>
              </a:tabLst>
            </a:pPr>
            <a:r>
              <a:rPr sz="1200" dirty="0">
                <a:latin typeface="Times New Roman"/>
                <a:cs typeface="Times New Roman"/>
              </a:rPr>
              <a:t>Once</a:t>
            </a:r>
            <a:r>
              <a:rPr sz="1200" spc="-35" dirty="0">
                <a:latin typeface="Times New Roman"/>
                <a:cs typeface="Times New Roman"/>
              </a:rPr>
              <a:t> </a:t>
            </a:r>
            <a:r>
              <a:rPr sz="1200" dirty="0">
                <a:latin typeface="Times New Roman"/>
                <a:cs typeface="Times New Roman"/>
              </a:rPr>
              <a:t>uploaded,</a:t>
            </a:r>
            <a:r>
              <a:rPr sz="1200" spc="-30" dirty="0">
                <a:latin typeface="Times New Roman"/>
                <a:cs typeface="Times New Roman"/>
              </a:rPr>
              <a:t> </a:t>
            </a:r>
            <a:r>
              <a:rPr sz="1200" dirty="0">
                <a:latin typeface="Times New Roman"/>
                <a:cs typeface="Times New Roman"/>
              </a:rPr>
              <a:t>your</a:t>
            </a:r>
            <a:r>
              <a:rPr sz="1200" spc="-35" dirty="0">
                <a:latin typeface="Times New Roman"/>
                <a:cs typeface="Times New Roman"/>
              </a:rPr>
              <a:t> </a:t>
            </a:r>
            <a:r>
              <a:rPr sz="1200" dirty="0">
                <a:latin typeface="Times New Roman"/>
                <a:cs typeface="Times New Roman"/>
              </a:rPr>
              <a:t>documents</a:t>
            </a:r>
            <a:r>
              <a:rPr sz="1200" spc="-30" dirty="0">
                <a:latin typeface="Times New Roman"/>
                <a:cs typeface="Times New Roman"/>
              </a:rPr>
              <a:t> </a:t>
            </a:r>
            <a:r>
              <a:rPr sz="1200" dirty="0">
                <a:latin typeface="Times New Roman"/>
                <a:cs typeface="Times New Roman"/>
              </a:rPr>
              <a:t>will</a:t>
            </a:r>
            <a:r>
              <a:rPr sz="1200" spc="-25" dirty="0">
                <a:latin typeface="Times New Roman"/>
                <a:cs typeface="Times New Roman"/>
              </a:rPr>
              <a:t> </a:t>
            </a:r>
            <a:r>
              <a:rPr sz="1200" dirty="0">
                <a:latin typeface="Times New Roman"/>
                <a:cs typeface="Times New Roman"/>
              </a:rPr>
              <a:t>be</a:t>
            </a:r>
            <a:r>
              <a:rPr sz="1200" spc="-35" dirty="0">
                <a:latin typeface="Times New Roman"/>
                <a:cs typeface="Times New Roman"/>
              </a:rPr>
              <a:t> </a:t>
            </a:r>
            <a:r>
              <a:rPr sz="1200" dirty="0">
                <a:latin typeface="Times New Roman"/>
                <a:cs typeface="Times New Roman"/>
              </a:rPr>
              <a:t>listed</a:t>
            </a:r>
            <a:r>
              <a:rPr sz="1200" spc="-30" dirty="0">
                <a:latin typeface="Times New Roman"/>
                <a:cs typeface="Times New Roman"/>
              </a:rPr>
              <a:t> </a:t>
            </a:r>
            <a:r>
              <a:rPr sz="1200" dirty="0">
                <a:latin typeface="Times New Roman"/>
                <a:cs typeface="Times New Roman"/>
              </a:rPr>
              <a:t>with</a:t>
            </a:r>
            <a:r>
              <a:rPr sz="1200" spc="-30" dirty="0">
                <a:latin typeface="Times New Roman"/>
                <a:cs typeface="Times New Roman"/>
              </a:rPr>
              <a:t> </a:t>
            </a:r>
            <a:r>
              <a:rPr sz="1200" dirty="0">
                <a:latin typeface="Times New Roman"/>
                <a:cs typeface="Times New Roman"/>
              </a:rPr>
              <a:t>a</a:t>
            </a:r>
            <a:r>
              <a:rPr sz="1200" spc="-35" dirty="0">
                <a:latin typeface="Times New Roman"/>
                <a:cs typeface="Times New Roman"/>
              </a:rPr>
              <a:t> </a:t>
            </a:r>
            <a:r>
              <a:rPr sz="1200" dirty="0">
                <a:latin typeface="Times New Roman"/>
                <a:cs typeface="Times New Roman"/>
              </a:rPr>
              <a:t>status</a:t>
            </a:r>
            <a:r>
              <a:rPr sz="1200" spc="-25" dirty="0">
                <a:latin typeface="Times New Roman"/>
                <a:cs typeface="Times New Roman"/>
              </a:rPr>
              <a:t> </a:t>
            </a:r>
            <a:r>
              <a:rPr sz="1200" dirty="0">
                <a:latin typeface="Times New Roman"/>
                <a:cs typeface="Times New Roman"/>
              </a:rPr>
              <a:t>indicator</a:t>
            </a:r>
            <a:r>
              <a:rPr sz="1200" spc="-35" dirty="0">
                <a:latin typeface="Times New Roman"/>
                <a:cs typeface="Times New Roman"/>
              </a:rPr>
              <a:t> </a:t>
            </a:r>
            <a:r>
              <a:rPr sz="1200" spc="-10" dirty="0">
                <a:latin typeface="Times New Roman"/>
                <a:cs typeface="Times New Roman"/>
              </a:rPr>
              <a:t>(e.g., </a:t>
            </a:r>
            <a:r>
              <a:rPr sz="1200" dirty="0">
                <a:latin typeface="Times New Roman"/>
                <a:cs typeface="Times New Roman"/>
              </a:rPr>
              <a:t>"Pending,"</a:t>
            </a:r>
            <a:r>
              <a:rPr sz="1200" spc="-45" dirty="0">
                <a:latin typeface="Times New Roman"/>
                <a:cs typeface="Times New Roman"/>
              </a:rPr>
              <a:t> </a:t>
            </a:r>
            <a:r>
              <a:rPr sz="1200" spc="-10" dirty="0">
                <a:latin typeface="Times New Roman"/>
                <a:cs typeface="Times New Roman"/>
              </a:rPr>
              <a:t>"Approved").</a:t>
            </a:r>
            <a:endParaRPr sz="1200" dirty="0">
              <a:latin typeface="Times New Roman"/>
              <a:cs typeface="Times New Roman"/>
            </a:endParaRPr>
          </a:p>
          <a:p>
            <a:pPr marL="698500" marR="426084" indent="-228600">
              <a:lnSpc>
                <a:spcPct val="110800"/>
              </a:lnSpc>
              <a:spcBef>
                <a:spcPts val="805"/>
              </a:spcBef>
              <a:buChar char="•"/>
              <a:tabLst>
                <a:tab pos="698500" algn="l"/>
              </a:tabLst>
            </a:pPr>
            <a:r>
              <a:rPr sz="1200" dirty="0">
                <a:latin typeface="Times New Roman"/>
                <a:cs typeface="Times New Roman"/>
              </a:rPr>
              <a:t>Ensure</a:t>
            </a:r>
            <a:r>
              <a:rPr sz="1200" spc="-40" dirty="0">
                <a:latin typeface="Times New Roman"/>
                <a:cs typeface="Times New Roman"/>
              </a:rPr>
              <a:t> </a:t>
            </a:r>
            <a:r>
              <a:rPr sz="1200" dirty="0">
                <a:latin typeface="Times New Roman"/>
                <a:cs typeface="Times New Roman"/>
              </a:rPr>
              <a:t>that</a:t>
            </a:r>
            <a:r>
              <a:rPr sz="1200" spc="-30" dirty="0">
                <a:latin typeface="Times New Roman"/>
                <a:cs typeface="Times New Roman"/>
              </a:rPr>
              <a:t> </a:t>
            </a:r>
            <a:r>
              <a:rPr sz="1200" dirty="0">
                <a:latin typeface="Times New Roman"/>
                <a:cs typeface="Times New Roman"/>
              </a:rPr>
              <a:t>all</a:t>
            </a:r>
            <a:r>
              <a:rPr sz="1200" spc="-30" dirty="0">
                <a:latin typeface="Times New Roman"/>
                <a:cs typeface="Times New Roman"/>
              </a:rPr>
              <a:t> </a:t>
            </a:r>
            <a:r>
              <a:rPr sz="1200" dirty="0">
                <a:latin typeface="Times New Roman"/>
                <a:cs typeface="Times New Roman"/>
              </a:rPr>
              <a:t>required</a:t>
            </a:r>
            <a:r>
              <a:rPr sz="1200" spc="-30" dirty="0">
                <a:latin typeface="Times New Roman"/>
                <a:cs typeface="Times New Roman"/>
              </a:rPr>
              <a:t> </a:t>
            </a:r>
            <a:r>
              <a:rPr sz="1200" dirty="0">
                <a:latin typeface="Times New Roman"/>
                <a:cs typeface="Times New Roman"/>
              </a:rPr>
              <a:t>documents</a:t>
            </a:r>
            <a:r>
              <a:rPr sz="1200" spc="-30" dirty="0">
                <a:latin typeface="Times New Roman"/>
                <a:cs typeface="Times New Roman"/>
              </a:rPr>
              <a:t> </a:t>
            </a:r>
            <a:r>
              <a:rPr sz="1200" dirty="0">
                <a:latin typeface="Times New Roman"/>
                <a:cs typeface="Times New Roman"/>
              </a:rPr>
              <a:t>are</a:t>
            </a:r>
            <a:r>
              <a:rPr sz="1200" spc="-35" dirty="0">
                <a:latin typeface="Times New Roman"/>
                <a:cs typeface="Times New Roman"/>
              </a:rPr>
              <a:t> </a:t>
            </a:r>
            <a:r>
              <a:rPr sz="1200" dirty="0">
                <a:latin typeface="Times New Roman"/>
                <a:cs typeface="Times New Roman"/>
              </a:rPr>
              <a:t>uploaded</a:t>
            </a:r>
            <a:r>
              <a:rPr sz="1200" spc="-30" dirty="0">
                <a:latin typeface="Times New Roman"/>
                <a:cs typeface="Times New Roman"/>
              </a:rPr>
              <a:t> </a:t>
            </a:r>
            <a:r>
              <a:rPr sz="1200" dirty="0">
                <a:latin typeface="Times New Roman"/>
                <a:cs typeface="Times New Roman"/>
              </a:rPr>
              <a:t>and</a:t>
            </a:r>
            <a:r>
              <a:rPr sz="1200" spc="-35" dirty="0">
                <a:latin typeface="Times New Roman"/>
                <a:cs typeface="Times New Roman"/>
              </a:rPr>
              <a:t> </a:t>
            </a:r>
            <a:r>
              <a:rPr sz="1200" dirty="0">
                <a:latin typeface="Times New Roman"/>
                <a:cs typeface="Times New Roman"/>
              </a:rPr>
              <a:t>that</a:t>
            </a:r>
            <a:r>
              <a:rPr sz="1200" spc="-30" dirty="0">
                <a:latin typeface="Times New Roman"/>
                <a:cs typeface="Times New Roman"/>
              </a:rPr>
              <a:t> </a:t>
            </a:r>
            <a:r>
              <a:rPr sz="1200" dirty="0">
                <a:latin typeface="Times New Roman"/>
                <a:cs typeface="Times New Roman"/>
              </a:rPr>
              <a:t>their</a:t>
            </a:r>
            <a:r>
              <a:rPr sz="1200" spc="-35" dirty="0">
                <a:latin typeface="Times New Roman"/>
                <a:cs typeface="Times New Roman"/>
              </a:rPr>
              <a:t> </a:t>
            </a:r>
            <a:r>
              <a:rPr sz="1200" dirty="0">
                <a:latin typeface="Times New Roman"/>
                <a:cs typeface="Times New Roman"/>
              </a:rPr>
              <a:t>statuses</a:t>
            </a:r>
            <a:r>
              <a:rPr sz="1200" spc="-30" dirty="0">
                <a:latin typeface="Times New Roman"/>
                <a:cs typeface="Times New Roman"/>
              </a:rPr>
              <a:t> </a:t>
            </a:r>
            <a:r>
              <a:rPr sz="1200" spc="-25" dirty="0">
                <a:latin typeface="Times New Roman"/>
                <a:cs typeface="Times New Roman"/>
              </a:rPr>
              <a:t>are </a:t>
            </a:r>
            <a:r>
              <a:rPr sz="1200" dirty="0">
                <a:latin typeface="Times New Roman"/>
                <a:cs typeface="Times New Roman"/>
              </a:rPr>
              <a:t>updated</a:t>
            </a:r>
            <a:r>
              <a:rPr sz="1200" spc="-15" dirty="0">
                <a:latin typeface="Times New Roman"/>
                <a:cs typeface="Times New Roman"/>
              </a:rPr>
              <a:t> </a:t>
            </a:r>
            <a:r>
              <a:rPr sz="1200" dirty="0">
                <a:latin typeface="Times New Roman"/>
                <a:cs typeface="Times New Roman"/>
              </a:rPr>
              <a:t>as</a:t>
            </a:r>
            <a:r>
              <a:rPr sz="1200" spc="-15" dirty="0">
                <a:latin typeface="Times New Roman"/>
                <a:cs typeface="Times New Roman"/>
              </a:rPr>
              <a:t> </a:t>
            </a:r>
            <a:r>
              <a:rPr sz="1200" dirty="0">
                <a:latin typeface="Times New Roman"/>
                <a:cs typeface="Times New Roman"/>
              </a:rPr>
              <a:t>"Approved"</a:t>
            </a:r>
            <a:r>
              <a:rPr sz="1200" spc="-15" dirty="0">
                <a:latin typeface="Times New Roman"/>
                <a:cs typeface="Times New Roman"/>
              </a:rPr>
              <a:t> </a:t>
            </a:r>
            <a:r>
              <a:rPr sz="1200" dirty="0">
                <a:latin typeface="Times New Roman"/>
                <a:cs typeface="Times New Roman"/>
              </a:rPr>
              <a:t>by</a:t>
            </a:r>
            <a:r>
              <a:rPr sz="1200" spc="-15"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spc="-10" dirty="0">
                <a:latin typeface="Times New Roman"/>
                <a:cs typeface="Times New Roman"/>
              </a:rPr>
              <a:t>detachment staff.</a:t>
            </a:r>
            <a:endParaRPr sz="1200" dirty="0">
              <a:latin typeface="Times New Roman"/>
              <a:cs typeface="Times New Roman"/>
            </a:endParaRPr>
          </a:p>
          <a:p>
            <a:pPr marL="12700">
              <a:lnSpc>
                <a:spcPct val="100000"/>
              </a:lnSpc>
              <a:spcBef>
                <a:spcPts val="960"/>
              </a:spcBef>
            </a:pPr>
            <a:r>
              <a:rPr sz="1200" b="1" dirty="0">
                <a:latin typeface="Times New Roman"/>
                <a:cs typeface="Times New Roman"/>
              </a:rPr>
              <a:t>Additional</a:t>
            </a:r>
            <a:r>
              <a:rPr sz="1200" b="1" spc="-30" dirty="0">
                <a:latin typeface="Times New Roman"/>
                <a:cs typeface="Times New Roman"/>
              </a:rPr>
              <a:t> </a:t>
            </a:r>
            <a:r>
              <a:rPr sz="1200" b="1" dirty="0">
                <a:latin typeface="Times New Roman"/>
                <a:cs typeface="Times New Roman"/>
              </a:rPr>
              <a:t>Documents</a:t>
            </a:r>
            <a:r>
              <a:rPr sz="1200" b="1" spc="-25" dirty="0">
                <a:latin typeface="Times New Roman"/>
                <a:cs typeface="Times New Roman"/>
              </a:rPr>
              <a:t> </a:t>
            </a:r>
            <a:r>
              <a:rPr sz="1200" b="1" spc="-10" dirty="0">
                <a:latin typeface="Times New Roman"/>
                <a:cs typeface="Times New Roman"/>
              </a:rPr>
              <a:t>Section</a:t>
            </a:r>
            <a:endParaRPr sz="1200" dirty="0">
              <a:latin typeface="Times New Roman"/>
              <a:cs typeface="Times New Roman"/>
            </a:endParaRPr>
          </a:p>
          <a:p>
            <a:pPr marL="698500" marR="118110" indent="-228600">
              <a:lnSpc>
                <a:spcPct val="110800"/>
              </a:lnSpc>
              <a:spcBef>
                <a:spcPts val="805"/>
              </a:spcBef>
              <a:buFont typeface="Times New Roman"/>
              <a:buChar char="•"/>
              <a:tabLst>
                <a:tab pos="698500" algn="l"/>
              </a:tabLst>
            </a:pPr>
            <a:r>
              <a:rPr sz="1200" b="1" dirty="0">
                <a:latin typeface="Times New Roman"/>
                <a:cs typeface="Times New Roman"/>
              </a:rPr>
              <a:t>Purpose</a:t>
            </a:r>
            <a:r>
              <a:rPr sz="1200" dirty="0">
                <a:latin typeface="Times New Roman"/>
                <a:cs typeface="Times New Roman"/>
              </a:rPr>
              <a:t>:</a:t>
            </a:r>
            <a:r>
              <a:rPr sz="1200" spc="-30" dirty="0">
                <a:latin typeface="Times New Roman"/>
                <a:cs typeface="Times New Roman"/>
              </a:rPr>
              <a:t> </a:t>
            </a:r>
            <a:r>
              <a:rPr sz="1200" dirty="0">
                <a:latin typeface="Times New Roman"/>
                <a:cs typeface="Times New Roman"/>
              </a:rPr>
              <a:t>Use</a:t>
            </a:r>
            <a:r>
              <a:rPr sz="1200" spc="-35" dirty="0">
                <a:latin typeface="Times New Roman"/>
                <a:cs typeface="Times New Roman"/>
              </a:rPr>
              <a:t> </a:t>
            </a:r>
            <a:r>
              <a:rPr sz="1200" dirty="0">
                <a:latin typeface="Times New Roman"/>
                <a:cs typeface="Times New Roman"/>
              </a:rPr>
              <a:t>this</a:t>
            </a:r>
            <a:r>
              <a:rPr sz="1200" spc="-30" dirty="0">
                <a:latin typeface="Times New Roman"/>
                <a:cs typeface="Times New Roman"/>
              </a:rPr>
              <a:t> </a:t>
            </a:r>
            <a:r>
              <a:rPr sz="1200" dirty="0">
                <a:latin typeface="Times New Roman"/>
                <a:cs typeface="Times New Roman"/>
              </a:rPr>
              <a:t>section</a:t>
            </a:r>
            <a:r>
              <a:rPr sz="1200" spc="-30"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upload</a:t>
            </a:r>
            <a:r>
              <a:rPr sz="1200" spc="-30" dirty="0">
                <a:latin typeface="Times New Roman"/>
                <a:cs typeface="Times New Roman"/>
              </a:rPr>
              <a:t> </a:t>
            </a:r>
            <a:r>
              <a:rPr sz="1200" dirty="0">
                <a:latin typeface="Times New Roman"/>
                <a:cs typeface="Times New Roman"/>
              </a:rPr>
              <a:t>any</a:t>
            </a:r>
            <a:r>
              <a:rPr sz="1200" spc="-30" dirty="0">
                <a:latin typeface="Times New Roman"/>
                <a:cs typeface="Times New Roman"/>
              </a:rPr>
              <a:t> </a:t>
            </a:r>
            <a:r>
              <a:rPr sz="1200" dirty="0">
                <a:latin typeface="Times New Roman"/>
                <a:cs typeface="Times New Roman"/>
              </a:rPr>
              <a:t>additional</a:t>
            </a:r>
            <a:r>
              <a:rPr sz="1200" spc="-30" dirty="0">
                <a:latin typeface="Times New Roman"/>
                <a:cs typeface="Times New Roman"/>
              </a:rPr>
              <a:t> </a:t>
            </a:r>
            <a:r>
              <a:rPr sz="1200" dirty="0">
                <a:latin typeface="Times New Roman"/>
                <a:cs typeface="Times New Roman"/>
              </a:rPr>
              <a:t>documents</a:t>
            </a:r>
            <a:r>
              <a:rPr sz="1200" spc="-25" dirty="0">
                <a:latin typeface="Times New Roman"/>
                <a:cs typeface="Times New Roman"/>
              </a:rPr>
              <a:t> </a:t>
            </a:r>
            <a:r>
              <a:rPr sz="1200" dirty="0">
                <a:latin typeface="Times New Roman"/>
                <a:cs typeface="Times New Roman"/>
              </a:rPr>
              <a:t>requested</a:t>
            </a:r>
            <a:r>
              <a:rPr sz="1200" spc="-30" dirty="0">
                <a:latin typeface="Times New Roman"/>
                <a:cs typeface="Times New Roman"/>
              </a:rPr>
              <a:t> </a:t>
            </a:r>
            <a:r>
              <a:rPr sz="1200" dirty="0">
                <a:latin typeface="Times New Roman"/>
                <a:cs typeface="Times New Roman"/>
              </a:rPr>
              <a:t>by</a:t>
            </a:r>
            <a:r>
              <a:rPr sz="1200" spc="-20" dirty="0">
                <a:latin typeface="Times New Roman"/>
                <a:cs typeface="Times New Roman"/>
              </a:rPr>
              <a:t> </a:t>
            </a:r>
            <a:r>
              <a:rPr sz="1200" spc="-25" dirty="0">
                <a:latin typeface="Times New Roman"/>
                <a:cs typeface="Times New Roman"/>
              </a:rPr>
              <a:t>the </a:t>
            </a:r>
            <a:r>
              <a:rPr sz="1200" spc="-10" dirty="0">
                <a:latin typeface="Times New Roman"/>
                <a:cs typeface="Times New Roman"/>
              </a:rPr>
              <a:t>detachment</a:t>
            </a:r>
            <a:r>
              <a:rPr sz="1200" spc="-35" dirty="0">
                <a:latin typeface="Times New Roman"/>
                <a:cs typeface="Times New Roman"/>
              </a:rPr>
              <a:t> </a:t>
            </a:r>
            <a:r>
              <a:rPr sz="1200" dirty="0">
                <a:latin typeface="Times New Roman"/>
                <a:cs typeface="Times New Roman"/>
              </a:rPr>
              <a:t>staff</a:t>
            </a:r>
            <a:r>
              <a:rPr sz="1200" spc="-25" dirty="0">
                <a:latin typeface="Times New Roman"/>
                <a:cs typeface="Times New Roman"/>
              </a:rPr>
              <a:t> </a:t>
            </a:r>
            <a:r>
              <a:rPr sz="1200" dirty="0">
                <a:latin typeface="Times New Roman"/>
                <a:cs typeface="Times New Roman"/>
              </a:rPr>
              <a:t>or</a:t>
            </a:r>
            <a:r>
              <a:rPr sz="1200" spc="-15" dirty="0">
                <a:latin typeface="Times New Roman"/>
                <a:cs typeface="Times New Roman"/>
              </a:rPr>
              <a:t> </a:t>
            </a:r>
            <a:r>
              <a:rPr sz="1200" dirty="0">
                <a:latin typeface="Times New Roman"/>
                <a:cs typeface="Times New Roman"/>
              </a:rPr>
              <a:t>any</a:t>
            </a:r>
            <a:r>
              <a:rPr sz="1200" spc="-25" dirty="0">
                <a:latin typeface="Times New Roman"/>
                <a:cs typeface="Times New Roman"/>
              </a:rPr>
              <a:t> </a:t>
            </a:r>
            <a:r>
              <a:rPr sz="1200" dirty="0">
                <a:latin typeface="Times New Roman"/>
                <a:cs typeface="Times New Roman"/>
              </a:rPr>
              <a:t>documents</a:t>
            </a:r>
            <a:r>
              <a:rPr sz="1200" spc="-20" dirty="0">
                <a:latin typeface="Times New Roman"/>
                <a:cs typeface="Times New Roman"/>
              </a:rPr>
              <a:t> </a:t>
            </a:r>
            <a:r>
              <a:rPr sz="1200" dirty="0">
                <a:latin typeface="Times New Roman"/>
                <a:cs typeface="Times New Roman"/>
              </a:rPr>
              <a:t>you</a:t>
            </a:r>
            <a:r>
              <a:rPr sz="1200" spc="-20" dirty="0">
                <a:latin typeface="Times New Roman"/>
                <a:cs typeface="Times New Roman"/>
              </a:rPr>
              <a:t> </a:t>
            </a:r>
            <a:r>
              <a:rPr sz="1200" dirty="0">
                <a:latin typeface="Times New Roman"/>
                <a:cs typeface="Times New Roman"/>
              </a:rPr>
              <a:t>feel</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detachment</a:t>
            </a:r>
            <a:r>
              <a:rPr sz="1200" spc="-20" dirty="0">
                <a:latin typeface="Times New Roman"/>
                <a:cs typeface="Times New Roman"/>
              </a:rPr>
              <a:t> </a:t>
            </a:r>
            <a:r>
              <a:rPr sz="1200" dirty="0">
                <a:latin typeface="Times New Roman"/>
                <a:cs typeface="Times New Roman"/>
              </a:rPr>
              <a:t>should</a:t>
            </a:r>
            <a:r>
              <a:rPr sz="1200" spc="-20" dirty="0">
                <a:latin typeface="Times New Roman"/>
                <a:cs typeface="Times New Roman"/>
              </a:rPr>
              <a:t> </a:t>
            </a:r>
            <a:r>
              <a:rPr sz="1200" spc="-10" dirty="0">
                <a:latin typeface="Times New Roman"/>
                <a:cs typeface="Times New Roman"/>
              </a:rPr>
              <a:t>review.</a:t>
            </a:r>
            <a:endParaRPr sz="1200" dirty="0">
              <a:latin typeface="Times New Roman"/>
              <a:cs typeface="Times New Roman"/>
            </a:endParaRPr>
          </a:p>
          <a:p>
            <a:pPr marL="697865" indent="-227965">
              <a:lnSpc>
                <a:spcPct val="100000"/>
              </a:lnSpc>
              <a:spcBef>
                <a:spcPts val="960"/>
              </a:spcBef>
              <a:buFont typeface="Times New Roman"/>
              <a:buChar char="•"/>
              <a:tabLst>
                <a:tab pos="697865" algn="l"/>
              </a:tabLst>
            </a:pPr>
            <a:r>
              <a:rPr sz="1200" b="1" dirty="0">
                <a:latin typeface="Times New Roman"/>
                <a:cs typeface="Times New Roman"/>
              </a:rPr>
              <a:t>Uploading</a:t>
            </a:r>
            <a:r>
              <a:rPr sz="1200" b="1" spc="-75" dirty="0">
                <a:latin typeface="Times New Roman"/>
                <a:cs typeface="Times New Roman"/>
              </a:rPr>
              <a:t> </a:t>
            </a:r>
            <a:r>
              <a:rPr sz="1200" b="1" dirty="0">
                <a:latin typeface="Times New Roman"/>
                <a:cs typeface="Times New Roman"/>
              </a:rPr>
              <a:t>Additional</a:t>
            </a:r>
            <a:r>
              <a:rPr sz="1200" b="1" spc="-40" dirty="0">
                <a:latin typeface="Times New Roman"/>
                <a:cs typeface="Times New Roman"/>
              </a:rPr>
              <a:t> </a:t>
            </a:r>
            <a:r>
              <a:rPr sz="1200" b="1" spc="-10" dirty="0">
                <a:latin typeface="Times New Roman"/>
                <a:cs typeface="Times New Roman"/>
              </a:rPr>
              <a:t>Documents</a:t>
            </a:r>
            <a:r>
              <a:rPr sz="1200" spc="-10" dirty="0">
                <a:latin typeface="Times New Roman"/>
                <a:cs typeface="Times New Roman"/>
              </a:rPr>
              <a:t>:</a:t>
            </a:r>
            <a:endParaRPr sz="1200" dirty="0">
              <a:latin typeface="Times New Roman"/>
              <a:cs typeface="Times New Roman"/>
            </a:endParaRPr>
          </a:p>
          <a:p>
            <a:pPr marL="1155065" lvl="1" indent="-227965">
              <a:lnSpc>
                <a:spcPct val="100000"/>
              </a:lnSpc>
              <a:spcBef>
                <a:spcPts val="960"/>
              </a:spcBef>
              <a:buSzPct val="83333"/>
              <a:buFont typeface="Wingdings"/>
              <a:buChar char=""/>
              <a:tabLst>
                <a:tab pos="1155065" algn="l"/>
              </a:tabLst>
            </a:pPr>
            <a:r>
              <a:rPr sz="1200" dirty="0">
                <a:latin typeface="Times New Roman"/>
                <a:cs typeface="Times New Roman"/>
              </a:rPr>
              <a:t>Click</a:t>
            </a:r>
            <a:r>
              <a:rPr sz="1200" spc="-35" dirty="0">
                <a:latin typeface="Times New Roman"/>
                <a:cs typeface="Times New Roman"/>
              </a:rPr>
              <a:t> </a:t>
            </a:r>
            <a:r>
              <a:rPr sz="1200" b="1" dirty="0">
                <a:latin typeface="Times New Roman"/>
                <a:cs typeface="Times New Roman"/>
              </a:rPr>
              <a:t>Add</a:t>
            </a:r>
            <a:r>
              <a:rPr sz="1200" b="1" spc="-75" dirty="0">
                <a:latin typeface="Times New Roman"/>
                <a:cs typeface="Times New Roman"/>
              </a:rPr>
              <a:t> </a:t>
            </a:r>
            <a:r>
              <a:rPr sz="1200" b="1" dirty="0">
                <a:latin typeface="Times New Roman"/>
                <a:cs typeface="Times New Roman"/>
              </a:rPr>
              <a:t>Add’l</a:t>
            </a:r>
            <a:r>
              <a:rPr sz="1200" b="1" spc="-20" dirty="0">
                <a:latin typeface="Times New Roman"/>
                <a:cs typeface="Times New Roman"/>
              </a:rPr>
              <a:t> </a:t>
            </a:r>
            <a:r>
              <a:rPr sz="1200" b="1" dirty="0">
                <a:latin typeface="Times New Roman"/>
                <a:cs typeface="Times New Roman"/>
              </a:rPr>
              <a:t>Document</a:t>
            </a:r>
            <a:r>
              <a:rPr sz="1200" b="1" spc="-20"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upload</a:t>
            </a:r>
            <a:r>
              <a:rPr sz="1200" spc="-20" dirty="0">
                <a:latin typeface="Times New Roman"/>
                <a:cs typeface="Times New Roman"/>
              </a:rPr>
              <a:t> </a:t>
            </a:r>
            <a:r>
              <a:rPr sz="1200" dirty="0">
                <a:latin typeface="Times New Roman"/>
                <a:cs typeface="Times New Roman"/>
              </a:rPr>
              <a:t>any</a:t>
            </a:r>
            <a:r>
              <a:rPr sz="1200" spc="-20" dirty="0">
                <a:latin typeface="Times New Roman"/>
                <a:cs typeface="Times New Roman"/>
              </a:rPr>
              <a:t> </a:t>
            </a:r>
            <a:r>
              <a:rPr sz="1200" dirty="0">
                <a:latin typeface="Times New Roman"/>
                <a:cs typeface="Times New Roman"/>
              </a:rPr>
              <a:t>extra</a:t>
            </a:r>
            <a:r>
              <a:rPr sz="1200" spc="-20" dirty="0">
                <a:latin typeface="Times New Roman"/>
                <a:cs typeface="Times New Roman"/>
              </a:rPr>
              <a:t> </a:t>
            </a:r>
            <a:r>
              <a:rPr sz="1200" spc="-10" dirty="0">
                <a:latin typeface="Times New Roman"/>
                <a:cs typeface="Times New Roman"/>
              </a:rPr>
              <a:t>documents.</a:t>
            </a:r>
            <a:endParaRPr sz="1200" dirty="0">
              <a:latin typeface="Times New Roman"/>
              <a:cs typeface="Times New Roman"/>
            </a:endParaRPr>
          </a:p>
          <a:p>
            <a:pPr marL="1155065" lvl="1" indent="-227965">
              <a:lnSpc>
                <a:spcPct val="100000"/>
              </a:lnSpc>
              <a:spcBef>
                <a:spcPts val="960"/>
              </a:spcBef>
              <a:buSzPct val="83333"/>
              <a:buFont typeface="Wingdings"/>
              <a:buChar char=""/>
              <a:tabLst>
                <a:tab pos="1155065" algn="l"/>
              </a:tabLst>
            </a:pPr>
            <a:r>
              <a:rPr sz="1200" dirty="0">
                <a:latin typeface="Times New Roman"/>
                <a:cs typeface="Times New Roman"/>
              </a:rPr>
              <a:t>Provide</a:t>
            </a:r>
            <a:r>
              <a:rPr sz="1200" spc="-35" dirty="0">
                <a:latin typeface="Times New Roman"/>
                <a:cs typeface="Times New Roman"/>
              </a:rPr>
              <a:t> </a:t>
            </a:r>
            <a:r>
              <a:rPr sz="1200" dirty="0">
                <a:latin typeface="Times New Roman"/>
                <a:cs typeface="Times New Roman"/>
              </a:rPr>
              <a:t>a</a:t>
            </a:r>
            <a:r>
              <a:rPr sz="1200" spc="-35" dirty="0">
                <a:latin typeface="Times New Roman"/>
                <a:cs typeface="Times New Roman"/>
              </a:rPr>
              <a:t> </a:t>
            </a:r>
            <a:r>
              <a:rPr sz="1200" dirty="0">
                <a:latin typeface="Times New Roman"/>
                <a:cs typeface="Times New Roman"/>
              </a:rPr>
              <a:t>brief</a:t>
            </a:r>
            <a:r>
              <a:rPr sz="1200" spc="-35" dirty="0">
                <a:latin typeface="Times New Roman"/>
                <a:cs typeface="Times New Roman"/>
              </a:rPr>
              <a:t> </a:t>
            </a:r>
            <a:r>
              <a:rPr sz="1200" dirty="0">
                <a:latin typeface="Times New Roman"/>
                <a:cs typeface="Times New Roman"/>
              </a:rPr>
              <a:t>description</a:t>
            </a:r>
            <a:r>
              <a:rPr sz="1200" spc="-30" dirty="0">
                <a:latin typeface="Times New Roman"/>
                <a:cs typeface="Times New Roman"/>
              </a:rPr>
              <a:t> </a:t>
            </a:r>
            <a:r>
              <a:rPr sz="1200" dirty="0">
                <a:latin typeface="Times New Roman"/>
                <a:cs typeface="Times New Roman"/>
              </a:rPr>
              <a:t>for</a:t>
            </a:r>
            <a:r>
              <a:rPr sz="1200" spc="-35" dirty="0">
                <a:latin typeface="Times New Roman"/>
                <a:cs typeface="Times New Roman"/>
              </a:rPr>
              <a:t> </a:t>
            </a:r>
            <a:r>
              <a:rPr sz="1200" dirty="0">
                <a:latin typeface="Times New Roman"/>
                <a:cs typeface="Times New Roman"/>
              </a:rPr>
              <a:t>each</a:t>
            </a:r>
            <a:r>
              <a:rPr sz="1200" spc="-30" dirty="0">
                <a:latin typeface="Times New Roman"/>
                <a:cs typeface="Times New Roman"/>
              </a:rPr>
              <a:t> </a:t>
            </a:r>
            <a:r>
              <a:rPr sz="1200" dirty="0">
                <a:latin typeface="Times New Roman"/>
                <a:cs typeface="Times New Roman"/>
              </a:rPr>
              <a:t>additional</a:t>
            </a:r>
            <a:r>
              <a:rPr sz="1200" spc="-30" dirty="0">
                <a:latin typeface="Times New Roman"/>
                <a:cs typeface="Times New Roman"/>
              </a:rPr>
              <a:t> </a:t>
            </a:r>
            <a:r>
              <a:rPr sz="1200" dirty="0">
                <a:latin typeface="Times New Roman"/>
                <a:cs typeface="Times New Roman"/>
              </a:rPr>
              <a:t>document</a:t>
            </a:r>
            <a:r>
              <a:rPr sz="1200" spc="-30" dirty="0">
                <a:latin typeface="Times New Roman"/>
                <a:cs typeface="Times New Roman"/>
              </a:rPr>
              <a:t> </a:t>
            </a:r>
            <a:r>
              <a:rPr sz="1200" dirty="0">
                <a:latin typeface="Times New Roman"/>
                <a:cs typeface="Times New Roman"/>
              </a:rPr>
              <a:t>you</a:t>
            </a:r>
            <a:r>
              <a:rPr sz="1200" spc="-30" dirty="0">
                <a:latin typeface="Times New Roman"/>
                <a:cs typeface="Times New Roman"/>
              </a:rPr>
              <a:t> </a:t>
            </a:r>
            <a:r>
              <a:rPr sz="1200" spc="-10" dirty="0">
                <a:latin typeface="Times New Roman"/>
                <a:cs typeface="Times New Roman"/>
              </a:rPr>
              <a:t>upload.</a:t>
            </a:r>
            <a:endParaRPr sz="1200" dirty="0">
              <a:latin typeface="Times New Roman"/>
              <a:cs typeface="Times New Roman"/>
            </a:endParaRPr>
          </a:p>
          <a:p>
            <a:pPr marL="698500" marR="198120" indent="-228600">
              <a:lnSpc>
                <a:spcPct val="110800"/>
              </a:lnSpc>
              <a:spcBef>
                <a:spcPts val="805"/>
              </a:spcBef>
              <a:buFont typeface="Times New Roman"/>
              <a:buChar char="•"/>
              <a:tabLst>
                <a:tab pos="698500" algn="l"/>
              </a:tabLst>
            </a:pPr>
            <a:r>
              <a:rPr sz="1200" b="1" dirty="0">
                <a:latin typeface="Times New Roman"/>
                <a:cs typeface="Times New Roman"/>
              </a:rPr>
              <a:t>File</a:t>
            </a:r>
            <a:r>
              <a:rPr sz="1200" b="1" spc="-35" dirty="0">
                <a:latin typeface="Times New Roman"/>
                <a:cs typeface="Times New Roman"/>
              </a:rPr>
              <a:t> </a:t>
            </a:r>
            <a:r>
              <a:rPr sz="1200" b="1" dirty="0">
                <a:latin typeface="Times New Roman"/>
                <a:cs typeface="Times New Roman"/>
              </a:rPr>
              <a:t>Status</a:t>
            </a:r>
            <a:r>
              <a:rPr sz="1200" dirty="0">
                <a:latin typeface="Times New Roman"/>
                <a:cs typeface="Times New Roman"/>
              </a:rPr>
              <a:t>:</a:t>
            </a:r>
            <a:r>
              <a:rPr sz="1200" spc="-30" dirty="0">
                <a:latin typeface="Times New Roman"/>
                <a:cs typeface="Times New Roman"/>
              </a:rPr>
              <a:t> </a:t>
            </a:r>
            <a:r>
              <a:rPr sz="1200" dirty="0">
                <a:latin typeface="Times New Roman"/>
                <a:cs typeface="Times New Roman"/>
              </a:rPr>
              <a:t>Monitor</a:t>
            </a:r>
            <a:r>
              <a:rPr sz="1200" spc="-3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status</a:t>
            </a:r>
            <a:r>
              <a:rPr sz="1200" spc="-30"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dirty="0">
                <a:latin typeface="Times New Roman"/>
                <a:cs typeface="Times New Roman"/>
              </a:rPr>
              <a:t>any</a:t>
            </a:r>
            <a:r>
              <a:rPr sz="1200" spc="-25" dirty="0">
                <a:latin typeface="Times New Roman"/>
                <a:cs typeface="Times New Roman"/>
              </a:rPr>
              <a:t> </a:t>
            </a:r>
            <a:r>
              <a:rPr sz="1200" dirty="0">
                <a:latin typeface="Times New Roman"/>
                <a:cs typeface="Times New Roman"/>
              </a:rPr>
              <a:t>additional</a:t>
            </a:r>
            <a:r>
              <a:rPr sz="1200" spc="-30" dirty="0">
                <a:latin typeface="Times New Roman"/>
                <a:cs typeface="Times New Roman"/>
              </a:rPr>
              <a:t> </a:t>
            </a:r>
            <a:r>
              <a:rPr sz="1200" dirty="0">
                <a:latin typeface="Times New Roman"/>
                <a:cs typeface="Times New Roman"/>
              </a:rPr>
              <a:t>documents</a:t>
            </a:r>
            <a:r>
              <a:rPr sz="1200" spc="-30" dirty="0">
                <a:latin typeface="Times New Roman"/>
                <a:cs typeface="Times New Roman"/>
              </a:rPr>
              <a:t> </a:t>
            </a:r>
            <a:r>
              <a:rPr sz="1200" dirty="0">
                <a:latin typeface="Times New Roman"/>
                <a:cs typeface="Times New Roman"/>
              </a:rPr>
              <a:t>you</a:t>
            </a:r>
            <a:r>
              <a:rPr sz="1200" spc="-30" dirty="0">
                <a:latin typeface="Times New Roman"/>
                <a:cs typeface="Times New Roman"/>
              </a:rPr>
              <a:t> </a:t>
            </a:r>
            <a:r>
              <a:rPr sz="1200" dirty="0">
                <a:latin typeface="Times New Roman"/>
                <a:cs typeface="Times New Roman"/>
              </a:rPr>
              <a:t>upload.</a:t>
            </a:r>
            <a:r>
              <a:rPr sz="1200" spc="-30" dirty="0">
                <a:latin typeface="Times New Roman"/>
                <a:cs typeface="Times New Roman"/>
              </a:rPr>
              <a:t> </a:t>
            </a:r>
            <a:r>
              <a:rPr sz="1200" spc="-20" dirty="0">
                <a:latin typeface="Times New Roman"/>
                <a:cs typeface="Times New Roman"/>
              </a:rPr>
              <a:t>Only </a:t>
            </a:r>
            <a:r>
              <a:rPr sz="1200" dirty="0">
                <a:latin typeface="Times New Roman"/>
                <a:cs typeface="Times New Roman"/>
              </a:rPr>
              <a:t>documents</a:t>
            </a:r>
            <a:r>
              <a:rPr sz="1200" spc="-30" dirty="0">
                <a:latin typeface="Times New Roman"/>
                <a:cs typeface="Times New Roman"/>
              </a:rPr>
              <a:t> </a:t>
            </a:r>
            <a:r>
              <a:rPr sz="1200" dirty="0">
                <a:latin typeface="Times New Roman"/>
                <a:cs typeface="Times New Roman"/>
              </a:rPr>
              <a:t>in</a:t>
            </a:r>
            <a:r>
              <a:rPr sz="1200" spc="-2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"Pending"</a:t>
            </a:r>
            <a:r>
              <a:rPr sz="1200" spc="-25" dirty="0">
                <a:latin typeface="Times New Roman"/>
                <a:cs typeface="Times New Roman"/>
              </a:rPr>
              <a:t> </a:t>
            </a:r>
            <a:r>
              <a:rPr sz="1200" dirty="0">
                <a:latin typeface="Times New Roman"/>
                <a:cs typeface="Times New Roman"/>
              </a:rPr>
              <a:t>status</a:t>
            </a:r>
            <a:r>
              <a:rPr sz="1200" spc="-25" dirty="0">
                <a:latin typeface="Times New Roman"/>
                <a:cs typeface="Times New Roman"/>
              </a:rPr>
              <a:t> </a:t>
            </a:r>
            <a:r>
              <a:rPr sz="1200" dirty="0">
                <a:latin typeface="Times New Roman"/>
                <a:cs typeface="Times New Roman"/>
              </a:rPr>
              <a:t>can</a:t>
            </a:r>
            <a:r>
              <a:rPr sz="1200" spc="-25" dirty="0">
                <a:latin typeface="Times New Roman"/>
                <a:cs typeface="Times New Roman"/>
              </a:rPr>
              <a:t> </a:t>
            </a:r>
            <a:r>
              <a:rPr sz="1200" dirty="0">
                <a:latin typeface="Times New Roman"/>
                <a:cs typeface="Times New Roman"/>
              </a:rPr>
              <a:t>be</a:t>
            </a:r>
            <a:r>
              <a:rPr sz="1200" spc="-30" dirty="0">
                <a:latin typeface="Times New Roman"/>
                <a:cs typeface="Times New Roman"/>
              </a:rPr>
              <a:t> </a:t>
            </a:r>
            <a:r>
              <a:rPr sz="1200" dirty="0">
                <a:latin typeface="Times New Roman"/>
                <a:cs typeface="Times New Roman"/>
              </a:rPr>
              <a:t>deleted</a:t>
            </a:r>
            <a:r>
              <a:rPr sz="1200" spc="-20" dirty="0">
                <a:latin typeface="Times New Roman"/>
                <a:cs typeface="Times New Roman"/>
              </a:rPr>
              <a:t> </a:t>
            </a:r>
            <a:r>
              <a:rPr sz="1200" dirty="0">
                <a:latin typeface="Times New Roman"/>
                <a:cs typeface="Times New Roman"/>
              </a:rPr>
              <a:t>if</a:t>
            </a:r>
            <a:r>
              <a:rPr sz="1200" spc="-30" dirty="0">
                <a:latin typeface="Times New Roman"/>
                <a:cs typeface="Times New Roman"/>
              </a:rPr>
              <a:t> </a:t>
            </a:r>
            <a:r>
              <a:rPr sz="1200" spc="-10" dirty="0">
                <a:latin typeface="Times New Roman"/>
                <a:cs typeface="Times New Roman"/>
              </a:rPr>
              <a:t>needed.</a:t>
            </a:r>
            <a:endParaRPr sz="1200" dirty="0">
              <a:latin typeface="Times New Roman"/>
              <a:cs typeface="Times New Roman"/>
            </a:endParaRPr>
          </a:p>
          <a:p>
            <a:pPr marL="12700">
              <a:lnSpc>
                <a:spcPct val="100000"/>
              </a:lnSpc>
              <a:spcBef>
                <a:spcPts val="960"/>
              </a:spcBef>
            </a:pPr>
            <a:r>
              <a:rPr sz="1200" b="1" dirty="0">
                <a:latin typeface="Times New Roman"/>
                <a:cs typeface="Times New Roman"/>
              </a:rPr>
              <a:t>Save</a:t>
            </a:r>
            <a:r>
              <a:rPr sz="1200" b="1" spc="-20" dirty="0">
                <a:latin typeface="Times New Roman"/>
                <a:cs typeface="Times New Roman"/>
              </a:rPr>
              <a:t> </a:t>
            </a:r>
            <a:r>
              <a:rPr sz="1200" b="1" dirty="0">
                <a:latin typeface="Times New Roman"/>
                <a:cs typeface="Times New Roman"/>
              </a:rPr>
              <a:t>and</a:t>
            </a:r>
            <a:r>
              <a:rPr sz="1200" b="1" spc="-10" dirty="0">
                <a:latin typeface="Times New Roman"/>
                <a:cs typeface="Times New Roman"/>
              </a:rPr>
              <a:t> </a:t>
            </a:r>
            <a:r>
              <a:rPr sz="1200" b="1" spc="-20" dirty="0">
                <a:latin typeface="Times New Roman"/>
                <a:cs typeface="Times New Roman"/>
              </a:rPr>
              <a:t>Close</a:t>
            </a:r>
            <a:endParaRPr sz="1200" dirty="0">
              <a:latin typeface="Times New Roman"/>
              <a:cs typeface="Times New Roman"/>
            </a:endParaRPr>
          </a:p>
          <a:p>
            <a:pPr marL="697865" marR="208915" indent="-228600">
              <a:lnSpc>
                <a:spcPct val="110800"/>
              </a:lnSpc>
              <a:spcBef>
                <a:spcPts val="805"/>
              </a:spcBef>
              <a:buChar char="•"/>
              <a:tabLst>
                <a:tab pos="697865" algn="l"/>
              </a:tabLst>
            </a:pPr>
            <a:r>
              <a:rPr sz="1200" dirty="0">
                <a:latin typeface="Times New Roman"/>
                <a:cs typeface="Times New Roman"/>
              </a:rPr>
              <a:t>After</a:t>
            </a:r>
            <a:r>
              <a:rPr sz="1200" spc="-40" dirty="0">
                <a:latin typeface="Times New Roman"/>
                <a:cs typeface="Times New Roman"/>
              </a:rPr>
              <a:t> </a:t>
            </a:r>
            <a:r>
              <a:rPr sz="1200" dirty="0">
                <a:latin typeface="Times New Roman"/>
                <a:cs typeface="Times New Roman"/>
              </a:rPr>
              <a:t>uploading</a:t>
            </a:r>
            <a:r>
              <a:rPr sz="1200" spc="-30" dirty="0">
                <a:latin typeface="Times New Roman"/>
                <a:cs typeface="Times New Roman"/>
              </a:rPr>
              <a:t> </a:t>
            </a:r>
            <a:r>
              <a:rPr sz="1200" dirty="0">
                <a:latin typeface="Times New Roman"/>
                <a:cs typeface="Times New Roman"/>
              </a:rPr>
              <a:t>all</a:t>
            </a:r>
            <a:r>
              <a:rPr sz="1200" spc="-35" dirty="0">
                <a:latin typeface="Times New Roman"/>
                <a:cs typeface="Times New Roman"/>
              </a:rPr>
              <a:t> </a:t>
            </a:r>
            <a:r>
              <a:rPr sz="1200" dirty="0">
                <a:latin typeface="Times New Roman"/>
                <a:cs typeface="Times New Roman"/>
              </a:rPr>
              <a:t>required</a:t>
            </a:r>
            <a:r>
              <a:rPr sz="1200" spc="-30" dirty="0">
                <a:latin typeface="Times New Roman"/>
                <a:cs typeface="Times New Roman"/>
              </a:rPr>
              <a:t> </a:t>
            </a:r>
            <a:r>
              <a:rPr sz="1200" dirty="0">
                <a:latin typeface="Times New Roman"/>
                <a:cs typeface="Times New Roman"/>
              </a:rPr>
              <a:t>and</a:t>
            </a:r>
            <a:r>
              <a:rPr sz="1200" spc="-35" dirty="0">
                <a:latin typeface="Times New Roman"/>
                <a:cs typeface="Times New Roman"/>
              </a:rPr>
              <a:t> </a:t>
            </a:r>
            <a:r>
              <a:rPr sz="1200" dirty="0">
                <a:latin typeface="Times New Roman"/>
                <a:cs typeface="Times New Roman"/>
              </a:rPr>
              <a:t>additional</a:t>
            </a:r>
            <a:r>
              <a:rPr sz="1200" spc="-30" dirty="0">
                <a:latin typeface="Times New Roman"/>
                <a:cs typeface="Times New Roman"/>
              </a:rPr>
              <a:t> </a:t>
            </a:r>
            <a:r>
              <a:rPr sz="1200" dirty="0">
                <a:latin typeface="Times New Roman"/>
                <a:cs typeface="Times New Roman"/>
              </a:rPr>
              <a:t>documents,</a:t>
            </a:r>
            <a:r>
              <a:rPr sz="1200" spc="-35" dirty="0">
                <a:latin typeface="Times New Roman"/>
                <a:cs typeface="Times New Roman"/>
              </a:rPr>
              <a:t> </a:t>
            </a:r>
            <a:r>
              <a:rPr sz="1200" dirty="0">
                <a:latin typeface="Times New Roman"/>
                <a:cs typeface="Times New Roman"/>
              </a:rPr>
              <a:t>click</a:t>
            </a:r>
            <a:r>
              <a:rPr sz="1200" spc="-30" dirty="0">
                <a:latin typeface="Times New Roman"/>
                <a:cs typeface="Times New Roman"/>
              </a:rPr>
              <a:t> </a:t>
            </a:r>
            <a:r>
              <a:rPr sz="1200" b="1" dirty="0">
                <a:latin typeface="Times New Roman"/>
                <a:cs typeface="Times New Roman"/>
              </a:rPr>
              <a:t>Save</a:t>
            </a:r>
            <a:r>
              <a:rPr sz="1200" b="1" spc="-40" dirty="0">
                <a:latin typeface="Times New Roman"/>
                <a:cs typeface="Times New Roman"/>
              </a:rPr>
              <a:t> </a:t>
            </a:r>
            <a:r>
              <a:rPr sz="1200" b="1" dirty="0">
                <a:latin typeface="Times New Roman"/>
                <a:cs typeface="Times New Roman"/>
              </a:rPr>
              <a:t>&amp;</a:t>
            </a:r>
            <a:r>
              <a:rPr sz="1200" b="1" spc="-35" dirty="0">
                <a:latin typeface="Times New Roman"/>
                <a:cs typeface="Times New Roman"/>
              </a:rPr>
              <a:t> </a:t>
            </a:r>
            <a:r>
              <a:rPr sz="1200" b="1" dirty="0">
                <a:latin typeface="Times New Roman"/>
                <a:cs typeface="Times New Roman"/>
              </a:rPr>
              <a:t>Close</a:t>
            </a:r>
            <a:r>
              <a:rPr sz="1200" b="1" spc="-30" dirty="0">
                <a:latin typeface="Times New Roman"/>
                <a:cs typeface="Times New Roman"/>
              </a:rPr>
              <a:t> </a:t>
            </a:r>
            <a:r>
              <a:rPr sz="1200" spc="-25" dirty="0">
                <a:latin typeface="Times New Roman"/>
                <a:cs typeface="Times New Roman"/>
              </a:rPr>
              <a:t>to </a:t>
            </a:r>
            <a:r>
              <a:rPr sz="1200" dirty="0">
                <a:latin typeface="Times New Roman"/>
                <a:cs typeface="Times New Roman"/>
              </a:rPr>
              <a:t>complete</a:t>
            </a:r>
            <a:r>
              <a:rPr sz="1200" spc="-45" dirty="0">
                <a:latin typeface="Times New Roman"/>
                <a:cs typeface="Times New Roman"/>
              </a:rPr>
              <a:t> </a:t>
            </a:r>
            <a:r>
              <a:rPr sz="1200" dirty="0">
                <a:latin typeface="Times New Roman"/>
                <a:cs typeface="Times New Roman"/>
              </a:rPr>
              <a:t>this</a:t>
            </a:r>
            <a:r>
              <a:rPr sz="1200" spc="-40" dirty="0">
                <a:latin typeface="Times New Roman"/>
                <a:cs typeface="Times New Roman"/>
              </a:rPr>
              <a:t> </a:t>
            </a:r>
            <a:r>
              <a:rPr sz="1200" spc="-10" dirty="0">
                <a:latin typeface="Times New Roman"/>
                <a:cs typeface="Times New Roman"/>
              </a:rPr>
              <a:t>section.</a:t>
            </a:r>
            <a:endParaRPr sz="1200" dirty="0">
              <a:latin typeface="Times New Roman"/>
              <a:cs typeface="Times New Roman"/>
            </a:endParaRPr>
          </a:p>
          <a:p>
            <a:pPr marL="697865" marR="233045" indent="-228600">
              <a:lnSpc>
                <a:spcPct val="110800"/>
              </a:lnSpc>
              <a:spcBef>
                <a:spcPts val="805"/>
              </a:spcBef>
              <a:buChar char="•"/>
              <a:tabLst>
                <a:tab pos="697865" algn="l"/>
              </a:tabLst>
            </a:pPr>
            <a:r>
              <a:rPr sz="1200" dirty="0">
                <a:latin typeface="Times New Roman"/>
                <a:cs typeface="Times New Roman"/>
              </a:rPr>
              <a:t>A</a:t>
            </a:r>
            <a:r>
              <a:rPr sz="1200" spc="-75" dirty="0">
                <a:latin typeface="Times New Roman"/>
                <a:cs typeface="Times New Roman"/>
              </a:rPr>
              <a:t> </a:t>
            </a:r>
            <a:r>
              <a:rPr sz="1200" dirty="0">
                <a:latin typeface="Times New Roman"/>
                <a:cs typeface="Times New Roman"/>
              </a:rPr>
              <a:t>checkmark</a:t>
            </a:r>
            <a:r>
              <a:rPr sz="1200" spc="-35" dirty="0">
                <a:latin typeface="Times New Roman"/>
                <a:cs typeface="Times New Roman"/>
              </a:rPr>
              <a:t> </a:t>
            </a:r>
            <a:r>
              <a:rPr sz="1200" dirty="0">
                <a:latin typeface="Times New Roman"/>
                <a:cs typeface="Times New Roman"/>
              </a:rPr>
              <a:t>will</a:t>
            </a:r>
            <a:r>
              <a:rPr sz="1200" spc="-25" dirty="0">
                <a:latin typeface="Times New Roman"/>
                <a:cs typeface="Times New Roman"/>
              </a:rPr>
              <a:t> </a:t>
            </a:r>
            <a:r>
              <a:rPr sz="1200" dirty="0">
                <a:latin typeface="Times New Roman"/>
                <a:cs typeface="Times New Roman"/>
              </a:rPr>
              <a:t>appear</a:t>
            </a:r>
            <a:r>
              <a:rPr sz="1200" spc="-25" dirty="0">
                <a:latin typeface="Times New Roman"/>
                <a:cs typeface="Times New Roman"/>
              </a:rPr>
              <a:t> </a:t>
            </a:r>
            <a:r>
              <a:rPr sz="1200" dirty="0">
                <a:latin typeface="Times New Roman"/>
                <a:cs typeface="Times New Roman"/>
              </a:rPr>
              <a:t>next</a:t>
            </a:r>
            <a:r>
              <a:rPr sz="1200" spc="-25" dirty="0">
                <a:latin typeface="Times New Roman"/>
                <a:cs typeface="Times New Roman"/>
              </a:rPr>
              <a:t> </a:t>
            </a:r>
            <a:r>
              <a:rPr sz="1200" dirty="0">
                <a:latin typeface="Times New Roman"/>
                <a:cs typeface="Times New Roman"/>
              </a:rPr>
              <a:t>to</a:t>
            </a:r>
            <a:r>
              <a:rPr sz="1200" spc="-35" dirty="0">
                <a:latin typeface="Times New Roman"/>
                <a:cs typeface="Times New Roman"/>
              </a:rPr>
              <a:t> </a:t>
            </a:r>
            <a:r>
              <a:rPr sz="1200" b="1" dirty="0">
                <a:latin typeface="Times New Roman"/>
                <a:cs typeface="Times New Roman"/>
              </a:rPr>
              <a:t>Supporting</a:t>
            </a:r>
            <a:r>
              <a:rPr sz="1200" b="1" spc="-30" dirty="0">
                <a:latin typeface="Times New Roman"/>
                <a:cs typeface="Times New Roman"/>
              </a:rPr>
              <a:t> </a:t>
            </a:r>
            <a:r>
              <a:rPr sz="1200" b="1" dirty="0">
                <a:latin typeface="Times New Roman"/>
                <a:cs typeface="Times New Roman"/>
              </a:rPr>
              <a:t>Documents</a:t>
            </a:r>
            <a:r>
              <a:rPr sz="1200" b="1" spc="-25" dirty="0">
                <a:latin typeface="Times New Roman"/>
                <a:cs typeface="Times New Roman"/>
              </a:rPr>
              <a:t> </a:t>
            </a:r>
            <a:r>
              <a:rPr sz="1200" dirty="0">
                <a:latin typeface="Times New Roman"/>
                <a:cs typeface="Times New Roman"/>
              </a:rPr>
              <a:t>in</a:t>
            </a:r>
            <a:r>
              <a:rPr sz="1200" spc="-30" dirty="0">
                <a:latin typeface="Times New Roman"/>
                <a:cs typeface="Times New Roman"/>
              </a:rPr>
              <a:t> </a:t>
            </a:r>
            <a:r>
              <a:rPr sz="1200" dirty="0">
                <a:latin typeface="Times New Roman"/>
                <a:cs typeface="Times New Roman"/>
              </a:rPr>
              <a:t>your</a:t>
            </a:r>
            <a:r>
              <a:rPr sz="1200" spc="-30" dirty="0">
                <a:latin typeface="Times New Roman"/>
                <a:cs typeface="Times New Roman"/>
              </a:rPr>
              <a:t> </a:t>
            </a:r>
            <a:r>
              <a:rPr sz="1200" spc="-10" dirty="0">
                <a:latin typeface="Times New Roman"/>
                <a:cs typeface="Times New Roman"/>
              </a:rPr>
              <a:t>application </a:t>
            </a:r>
            <a:r>
              <a:rPr sz="1200" dirty="0">
                <a:latin typeface="Times New Roman"/>
                <a:cs typeface="Times New Roman"/>
              </a:rPr>
              <a:t>checklist,</a:t>
            </a:r>
            <a:r>
              <a:rPr sz="1200" spc="-30" dirty="0">
                <a:latin typeface="Times New Roman"/>
                <a:cs typeface="Times New Roman"/>
              </a:rPr>
              <a:t> </a:t>
            </a:r>
            <a:r>
              <a:rPr sz="1200" dirty="0">
                <a:latin typeface="Times New Roman"/>
                <a:cs typeface="Times New Roman"/>
              </a:rPr>
              <a:t>indicating</a:t>
            </a:r>
            <a:r>
              <a:rPr sz="1200" spc="-30" dirty="0">
                <a:latin typeface="Times New Roman"/>
                <a:cs typeface="Times New Roman"/>
              </a:rPr>
              <a:t> </a:t>
            </a:r>
            <a:r>
              <a:rPr sz="1200" dirty="0">
                <a:latin typeface="Times New Roman"/>
                <a:cs typeface="Times New Roman"/>
              </a:rPr>
              <a:t>that</a:t>
            </a:r>
            <a:r>
              <a:rPr sz="1200" spc="-30" dirty="0">
                <a:latin typeface="Times New Roman"/>
                <a:cs typeface="Times New Roman"/>
              </a:rPr>
              <a:t> </a:t>
            </a:r>
            <a:r>
              <a:rPr sz="1200" dirty="0">
                <a:latin typeface="Times New Roman"/>
                <a:cs typeface="Times New Roman"/>
              </a:rPr>
              <a:t>this</a:t>
            </a:r>
            <a:r>
              <a:rPr sz="1200" spc="-30" dirty="0">
                <a:latin typeface="Times New Roman"/>
                <a:cs typeface="Times New Roman"/>
              </a:rPr>
              <a:t> </a:t>
            </a:r>
            <a:r>
              <a:rPr sz="1200" dirty="0">
                <a:latin typeface="Times New Roman"/>
                <a:cs typeface="Times New Roman"/>
              </a:rPr>
              <a:t>section</a:t>
            </a:r>
            <a:r>
              <a:rPr sz="1200" spc="-25" dirty="0">
                <a:latin typeface="Times New Roman"/>
                <a:cs typeface="Times New Roman"/>
              </a:rPr>
              <a:t> </a:t>
            </a:r>
            <a:r>
              <a:rPr sz="1200" dirty="0">
                <a:latin typeface="Times New Roman"/>
                <a:cs typeface="Times New Roman"/>
              </a:rPr>
              <a:t>is</a:t>
            </a:r>
            <a:r>
              <a:rPr sz="1200" spc="-30" dirty="0">
                <a:latin typeface="Times New Roman"/>
                <a:cs typeface="Times New Roman"/>
              </a:rPr>
              <a:t> </a:t>
            </a:r>
            <a:r>
              <a:rPr sz="1200" spc="-10" dirty="0">
                <a:latin typeface="Times New Roman"/>
                <a:cs typeface="Times New Roman"/>
              </a:rPr>
              <a:t>complete.</a:t>
            </a:r>
            <a:endParaRPr sz="1200" dirty="0">
              <a:latin typeface="Times New Roman"/>
              <a:cs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96111" y="4440935"/>
            <a:ext cx="5980175" cy="38099"/>
          </a:xfrm>
          <a:prstGeom prst="rect">
            <a:avLst/>
          </a:prstGeom>
        </p:spPr>
      </p:pic>
      <p:sp>
        <p:nvSpPr>
          <p:cNvPr id="3" name="object 3"/>
          <p:cNvSpPr txBox="1"/>
          <p:nvPr/>
        </p:nvSpPr>
        <p:spPr>
          <a:xfrm>
            <a:off x="901700" y="4862576"/>
            <a:ext cx="5944235" cy="3790077"/>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Step</a:t>
            </a:r>
            <a:r>
              <a:rPr sz="1200" spc="-20" dirty="0">
                <a:latin typeface="Times New Roman"/>
                <a:cs typeface="Times New Roman"/>
              </a:rPr>
              <a:t> </a:t>
            </a:r>
            <a:r>
              <a:rPr sz="1200" spc="-25" dirty="0">
                <a:latin typeface="Times New Roman"/>
                <a:cs typeface="Times New Roman"/>
              </a:rPr>
              <a:t>14:</a:t>
            </a:r>
            <a:endParaRPr sz="1200" dirty="0">
              <a:latin typeface="Times New Roman"/>
              <a:cs typeface="Times New Roman"/>
            </a:endParaRPr>
          </a:p>
          <a:p>
            <a:pPr marL="12700">
              <a:lnSpc>
                <a:spcPct val="100000"/>
              </a:lnSpc>
              <a:spcBef>
                <a:spcPts val="960"/>
              </a:spcBef>
            </a:pPr>
            <a:r>
              <a:rPr sz="1200" b="1" dirty="0">
                <a:latin typeface="Times New Roman"/>
                <a:cs typeface="Times New Roman"/>
              </a:rPr>
              <a:t>Civil</a:t>
            </a:r>
            <a:r>
              <a:rPr sz="1200" b="1" spc="-30" dirty="0">
                <a:latin typeface="Times New Roman"/>
                <a:cs typeface="Times New Roman"/>
              </a:rPr>
              <a:t> </a:t>
            </a:r>
            <a:r>
              <a:rPr sz="1200" b="1" spc="-10" dirty="0">
                <a:latin typeface="Times New Roman"/>
                <a:cs typeface="Times New Roman"/>
              </a:rPr>
              <a:t>Involvements</a:t>
            </a:r>
            <a:endParaRPr sz="1200" dirty="0">
              <a:latin typeface="Times New Roman"/>
              <a:cs typeface="Times New Roman"/>
            </a:endParaRPr>
          </a:p>
          <a:p>
            <a:pPr marL="240665">
              <a:lnSpc>
                <a:spcPct val="100000"/>
              </a:lnSpc>
              <a:spcBef>
                <a:spcPts val="960"/>
              </a:spcBef>
            </a:pPr>
            <a:r>
              <a:rPr sz="1200" b="1" dirty="0">
                <a:latin typeface="Times New Roman"/>
                <a:cs typeface="Times New Roman"/>
              </a:rPr>
              <a:t>Access</a:t>
            </a:r>
            <a:r>
              <a:rPr sz="1200" b="1" spc="-25" dirty="0">
                <a:latin typeface="Times New Roman"/>
                <a:cs typeface="Times New Roman"/>
              </a:rPr>
              <a:t> </a:t>
            </a:r>
            <a:r>
              <a:rPr sz="1200" b="1" dirty="0">
                <a:latin typeface="Times New Roman"/>
                <a:cs typeface="Times New Roman"/>
              </a:rPr>
              <a:t>the</a:t>
            </a:r>
            <a:r>
              <a:rPr sz="1200" b="1" spc="-40" dirty="0">
                <a:latin typeface="Times New Roman"/>
                <a:cs typeface="Times New Roman"/>
              </a:rPr>
              <a:t> </a:t>
            </a:r>
            <a:r>
              <a:rPr sz="1200" b="1" dirty="0">
                <a:latin typeface="Times New Roman"/>
                <a:cs typeface="Times New Roman"/>
              </a:rPr>
              <a:t>"Civil</a:t>
            </a:r>
            <a:r>
              <a:rPr sz="1200" b="1" spc="-35" dirty="0">
                <a:latin typeface="Times New Roman"/>
                <a:cs typeface="Times New Roman"/>
              </a:rPr>
              <a:t> </a:t>
            </a:r>
            <a:r>
              <a:rPr sz="1200" b="1" dirty="0">
                <a:latin typeface="Times New Roman"/>
                <a:cs typeface="Times New Roman"/>
              </a:rPr>
              <a:t>Involvements"</a:t>
            </a:r>
            <a:r>
              <a:rPr sz="1200" b="1" spc="-30" dirty="0">
                <a:latin typeface="Times New Roman"/>
                <a:cs typeface="Times New Roman"/>
              </a:rPr>
              <a:t> </a:t>
            </a:r>
            <a:r>
              <a:rPr sz="1200" b="1" spc="-10" dirty="0">
                <a:latin typeface="Times New Roman"/>
                <a:cs typeface="Times New Roman"/>
              </a:rPr>
              <a:t>Section</a:t>
            </a:r>
            <a:endParaRPr sz="1200" dirty="0">
              <a:latin typeface="Times New Roman"/>
              <a:cs typeface="Times New Roman"/>
            </a:endParaRPr>
          </a:p>
          <a:p>
            <a:pPr marL="927100" marR="189865" indent="-228600">
              <a:lnSpc>
                <a:spcPct val="111700"/>
              </a:lnSpc>
              <a:spcBef>
                <a:spcPts val="780"/>
              </a:spcBef>
              <a:buChar char="•"/>
              <a:tabLst>
                <a:tab pos="927100" algn="l"/>
              </a:tabLst>
            </a:pPr>
            <a:r>
              <a:rPr sz="1200" dirty="0">
                <a:latin typeface="Times New Roman"/>
                <a:cs typeface="Times New Roman"/>
              </a:rPr>
              <a:t>In</a:t>
            </a:r>
            <a:r>
              <a:rPr sz="1200" spc="-5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b="1" dirty="0">
                <a:latin typeface="Times New Roman"/>
                <a:cs typeface="Times New Roman"/>
              </a:rPr>
              <a:t>My</a:t>
            </a:r>
            <a:r>
              <a:rPr sz="1200" b="1" spc="-25" dirty="0">
                <a:latin typeface="Times New Roman"/>
                <a:cs typeface="Times New Roman"/>
              </a:rPr>
              <a:t> </a:t>
            </a:r>
            <a:r>
              <a:rPr sz="1200" b="1" spc="-10" dirty="0">
                <a:latin typeface="Times New Roman"/>
                <a:cs typeface="Times New Roman"/>
              </a:rPr>
              <a:t>ROTC</a:t>
            </a:r>
            <a:r>
              <a:rPr sz="1200" b="1" spc="-65" dirty="0">
                <a:latin typeface="Times New Roman"/>
                <a:cs typeface="Times New Roman"/>
              </a:rPr>
              <a:t> </a:t>
            </a:r>
            <a:r>
              <a:rPr sz="1200" b="1" dirty="0">
                <a:latin typeface="Times New Roman"/>
                <a:cs typeface="Times New Roman"/>
              </a:rPr>
              <a:t>Application</a:t>
            </a:r>
            <a:r>
              <a:rPr sz="1200" b="1" spc="-25" dirty="0">
                <a:latin typeface="Times New Roman"/>
                <a:cs typeface="Times New Roman"/>
              </a:rPr>
              <a:t> </a:t>
            </a:r>
            <a:r>
              <a:rPr sz="1200" dirty="0">
                <a:latin typeface="Times New Roman"/>
                <a:cs typeface="Times New Roman"/>
              </a:rPr>
              <a:t>checklist,</a:t>
            </a:r>
            <a:r>
              <a:rPr sz="1200" spc="-25" dirty="0">
                <a:latin typeface="Times New Roman"/>
                <a:cs typeface="Times New Roman"/>
              </a:rPr>
              <a:t> </a:t>
            </a:r>
            <a:r>
              <a:rPr sz="1200" dirty="0">
                <a:latin typeface="Times New Roman"/>
                <a:cs typeface="Times New Roman"/>
              </a:rPr>
              <a:t>click</a:t>
            </a:r>
            <a:r>
              <a:rPr sz="1200" spc="-25" dirty="0">
                <a:latin typeface="Times New Roman"/>
                <a:cs typeface="Times New Roman"/>
              </a:rPr>
              <a:t> </a:t>
            </a:r>
            <a:r>
              <a:rPr sz="1200" dirty="0">
                <a:latin typeface="Times New Roman"/>
                <a:cs typeface="Times New Roman"/>
              </a:rPr>
              <a:t>on</a:t>
            </a:r>
            <a:r>
              <a:rPr sz="1200" spc="-15" dirty="0">
                <a:latin typeface="Times New Roman"/>
                <a:cs typeface="Times New Roman"/>
              </a:rPr>
              <a:t> </a:t>
            </a:r>
            <a:r>
              <a:rPr sz="1200" b="1" dirty="0">
                <a:latin typeface="Times New Roman"/>
                <a:cs typeface="Times New Roman"/>
              </a:rPr>
              <a:t>Civil</a:t>
            </a:r>
            <a:r>
              <a:rPr sz="1200" b="1" spc="-25" dirty="0">
                <a:latin typeface="Times New Roman"/>
                <a:cs typeface="Times New Roman"/>
              </a:rPr>
              <a:t> </a:t>
            </a:r>
            <a:r>
              <a:rPr sz="1200" b="1" dirty="0">
                <a:latin typeface="Times New Roman"/>
                <a:cs typeface="Times New Roman"/>
              </a:rPr>
              <a:t>Involvements</a:t>
            </a:r>
            <a:r>
              <a:rPr sz="1200" b="1" spc="-25"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spc="-10" dirty="0">
                <a:latin typeface="Times New Roman"/>
                <a:cs typeface="Times New Roman"/>
              </a:rPr>
              <a:t>begin </a:t>
            </a:r>
            <a:r>
              <a:rPr sz="1200" dirty="0">
                <a:latin typeface="Times New Roman"/>
                <a:cs typeface="Times New Roman"/>
              </a:rPr>
              <a:t>this</a:t>
            </a:r>
            <a:r>
              <a:rPr sz="1200" spc="-10" dirty="0">
                <a:latin typeface="Times New Roman"/>
                <a:cs typeface="Times New Roman"/>
              </a:rPr>
              <a:t> section.</a:t>
            </a:r>
            <a:endParaRPr sz="1200" dirty="0">
              <a:latin typeface="Times New Roman"/>
              <a:cs typeface="Times New Roman"/>
            </a:endParaRPr>
          </a:p>
          <a:p>
            <a:pPr marL="241300">
              <a:lnSpc>
                <a:spcPct val="100000"/>
              </a:lnSpc>
              <a:spcBef>
                <a:spcPts val="960"/>
              </a:spcBef>
            </a:pPr>
            <a:r>
              <a:rPr sz="1200" b="1" dirty="0">
                <a:latin typeface="Times New Roman"/>
                <a:cs typeface="Times New Roman"/>
              </a:rPr>
              <a:t>Understanding</a:t>
            </a:r>
            <a:r>
              <a:rPr sz="1200" b="1" spc="-40" dirty="0">
                <a:latin typeface="Times New Roman"/>
                <a:cs typeface="Times New Roman"/>
              </a:rPr>
              <a:t> </a:t>
            </a:r>
            <a:r>
              <a:rPr sz="1200" b="1" dirty="0">
                <a:latin typeface="Times New Roman"/>
                <a:cs typeface="Times New Roman"/>
              </a:rPr>
              <a:t>Civil</a:t>
            </a:r>
            <a:r>
              <a:rPr sz="1200" b="1" spc="-35" dirty="0">
                <a:latin typeface="Times New Roman"/>
                <a:cs typeface="Times New Roman"/>
              </a:rPr>
              <a:t> </a:t>
            </a:r>
            <a:r>
              <a:rPr sz="1200" b="1" spc="-10" dirty="0">
                <a:latin typeface="Times New Roman"/>
                <a:cs typeface="Times New Roman"/>
              </a:rPr>
              <a:t>Involvements</a:t>
            </a:r>
            <a:endParaRPr sz="1200" dirty="0">
              <a:latin typeface="Times New Roman"/>
              <a:cs typeface="Times New Roman"/>
            </a:endParaRPr>
          </a:p>
          <a:p>
            <a:pPr marL="927100" marR="29845" indent="-228600">
              <a:lnSpc>
                <a:spcPct val="111100"/>
              </a:lnSpc>
              <a:spcBef>
                <a:spcPts val="785"/>
              </a:spcBef>
              <a:buChar char="•"/>
              <a:tabLst>
                <a:tab pos="927100" algn="l"/>
              </a:tabLst>
            </a:pPr>
            <a:r>
              <a:rPr sz="1200" dirty="0">
                <a:latin typeface="Times New Roman"/>
                <a:cs typeface="Times New Roman"/>
              </a:rPr>
              <a:t>Carefully</a:t>
            </a:r>
            <a:r>
              <a:rPr sz="1200" spc="-30" dirty="0">
                <a:latin typeface="Times New Roman"/>
                <a:cs typeface="Times New Roman"/>
              </a:rPr>
              <a:t> </a:t>
            </a:r>
            <a:r>
              <a:rPr sz="1200" dirty="0">
                <a:latin typeface="Times New Roman"/>
                <a:cs typeface="Times New Roman"/>
              </a:rPr>
              <a:t>read</a:t>
            </a:r>
            <a:r>
              <a:rPr sz="1200" spc="-25"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dirty="0">
                <a:latin typeface="Times New Roman"/>
                <a:cs typeface="Times New Roman"/>
              </a:rPr>
              <a:t>instructions</a:t>
            </a:r>
            <a:r>
              <a:rPr sz="1200" spc="-25" dirty="0">
                <a:latin typeface="Times New Roman"/>
                <a:cs typeface="Times New Roman"/>
              </a:rPr>
              <a:t> </a:t>
            </a:r>
            <a:r>
              <a:rPr sz="1200" dirty="0">
                <a:latin typeface="Times New Roman"/>
                <a:cs typeface="Times New Roman"/>
              </a:rPr>
              <a:t>provided</a:t>
            </a:r>
            <a:r>
              <a:rPr sz="1200" spc="-30" dirty="0">
                <a:latin typeface="Times New Roman"/>
                <a:cs typeface="Times New Roman"/>
              </a:rPr>
              <a:t> </a:t>
            </a:r>
            <a:r>
              <a:rPr sz="1200" dirty="0">
                <a:latin typeface="Times New Roman"/>
                <a:cs typeface="Times New Roman"/>
              </a:rPr>
              <a:t>at</a:t>
            </a:r>
            <a:r>
              <a:rPr sz="1200" spc="-25"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dirty="0">
                <a:latin typeface="Times New Roman"/>
                <a:cs typeface="Times New Roman"/>
              </a:rPr>
              <a:t>top</a:t>
            </a:r>
            <a:r>
              <a:rPr sz="1200" spc="-25"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section.</a:t>
            </a:r>
            <a:r>
              <a:rPr sz="1200" spc="-50"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spc="-10" dirty="0">
                <a:latin typeface="Times New Roman"/>
                <a:cs typeface="Times New Roman"/>
              </a:rPr>
              <a:t>Detachment </a:t>
            </a:r>
            <a:r>
              <a:rPr sz="1200" dirty="0">
                <a:latin typeface="Times New Roman"/>
                <a:cs typeface="Times New Roman"/>
              </a:rPr>
              <a:t>Commander</a:t>
            </a:r>
            <a:r>
              <a:rPr sz="1200" spc="-30" dirty="0">
                <a:latin typeface="Times New Roman"/>
                <a:cs typeface="Times New Roman"/>
              </a:rPr>
              <a:t> </a:t>
            </a:r>
            <a:r>
              <a:rPr sz="1200" dirty="0">
                <a:latin typeface="Times New Roman"/>
                <a:cs typeface="Times New Roman"/>
              </a:rPr>
              <a:t>must</a:t>
            </a:r>
            <a:r>
              <a:rPr sz="1200" spc="-25" dirty="0">
                <a:latin typeface="Times New Roman"/>
                <a:cs typeface="Times New Roman"/>
              </a:rPr>
              <a:t> </a:t>
            </a:r>
            <a:r>
              <a:rPr sz="1200" dirty="0">
                <a:latin typeface="Times New Roman"/>
                <a:cs typeface="Times New Roman"/>
              </a:rPr>
              <a:t>know</a:t>
            </a:r>
            <a:r>
              <a:rPr sz="1200" spc="-30" dirty="0">
                <a:latin typeface="Times New Roman"/>
                <a:cs typeface="Times New Roman"/>
              </a:rPr>
              <a:t> </a:t>
            </a:r>
            <a:r>
              <a:rPr sz="1200" dirty="0">
                <a:latin typeface="Times New Roman"/>
                <a:cs typeface="Times New Roman"/>
              </a:rPr>
              <a:t>if</a:t>
            </a:r>
            <a:r>
              <a:rPr sz="1200" spc="-30" dirty="0">
                <a:latin typeface="Times New Roman"/>
                <a:cs typeface="Times New Roman"/>
              </a:rPr>
              <a:t> </a:t>
            </a:r>
            <a:r>
              <a:rPr sz="1200" dirty="0">
                <a:latin typeface="Times New Roman"/>
                <a:cs typeface="Times New Roman"/>
              </a:rPr>
              <a:t>you</a:t>
            </a:r>
            <a:r>
              <a:rPr sz="1200" spc="-25" dirty="0">
                <a:latin typeface="Times New Roman"/>
                <a:cs typeface="Times New Roman"/>
              </a:rPr>
              <a:t> </a:t>
            </a:r>
            <a:r>
              <a:rPr sz="1200" dirty="0">
                <a:latin typeface="Times New Roman"/>
                <a:cs typeface="Times New Roman"/>
              </a:rPr>
              <a:t>have</a:t>
            </a:r>
            <a:r>
              <a:rPr sz="1200" spc="-30" dirty="0">
                <a:latin typeface="Times New Roman"/>
                <a:cs typeface="Times New Roman"/>
              </a:rPr>
              <a:t> </a:t>
            </a:r>
            <a:r>
              <a:rPr sz="1200" dirty="0">
                <a:latin typeface="Times New Roman"/>
                <a:cs typeface="Times New Roman"/>
              </a:rPr>
              <a:t>ever</a:t>
            </a:r>
            <a:r>
              <a:rPr sz="1200" spc="-25" dirty="0">
                <a:latin typeface="Times New Roman"/>
                <a:cs typeface="Times New Roman"/>
              </a:rPr>
              <a:t> </a:t>
            </a:r>
            <a:r>
              <a:rPr sz="1200" dirty="0">
                <a:latin typeface="Times New Roman"/>
                <a:cs typeface="Times New Roman"/>
              </a:rPr>
              <a:t>been</a:t>
            </a:r>
            <a:r>
              <a:rPr sz="1200" spc="-25" dirty="0">
                <a:latin typeface="Times New Roman"/>
                <a:cs typeface="Times New Roman"/>
              </a:rPr>
              <a:t> </a:t>
            </a:r>
            <a:r>
              <a:rPr sz="1200" dirty="0">
                <a:latin typeface="Times New Roman"/>
                <a:cs typeface="Times New Roman"/>
              </a:rPr>
              <a:t>arrested,</a:t>
            </a:r>
            <a:r>
              <a:rPr sz="1200" spc="-25" dirty="0">
                <a:latin typeface="Times New Roman"/>
                <a:cs typeface="Times New Roman"/>
              </a:rPr>
              <a:t> </a:t>
            </a:r>
            <a:r>
              <a:rPr sz="1200" dirty="0">
                <a:latin typeface="Times New Roman"/>
                <a:cs typeface="Times New Roman"/>
              </a:rPr>
              <a:t>convicted,</a:t>
            </a:r>
            <a:r>
              <a:rPr sz="1200" spc="-25" dirty="0">
                <a:latin typeface="Times New Roman"/>
                <a:cs typeface="Times New Roman"/>
              </a:rPr>
              <a:t> </a:t>
            </a:r>
            <a:r>
              <a:rPr sz="1200" dirty="0">
                <a:latin typeface="Times New Roman"/>
                <a:cs typeface="Times New Roman"/>
              </a:rPr>
              <a:t>or</a:t>
            </a:r>
            <a:r>
              <a:rPr sz="1200" spc="-30" dirty="0">
                <a:latin typeface="Times New Roman"/>
                <a:cs typeface="Times New Roman"/>
              </a:rPr>
              <a:t> </a:t>
            </a:r>
            <a:r>
              <a:rPr sz="1200" spc="-10" dirty="0">
                <a:latin typeface="Times New Roman"/>
                <a:cs typeface="Times New Roman"/>
              </a:rPr>
              <a:t>involved </a:t>
            </a:r>
            <a:r>
              <a:rPr sz="1200" dirty="0">
                <a:latin typeface="Times New Roman"/>
                <a:cs typeface="Times New Roman"/>
              </a:rPr>
              <a:t>with</a:t>
            </a:r>
            <a:r>
              <a:rPr sz="1200" spc="-25" dirty="0">
                <a:latin typeface="Times New Roman"/>
                <a:cs typeface="Times New Roman"/>
              </a:rPr>
              <a:t> </a:t>
            </a:r>
            <a:r>
              <a:rPr sz="1200" dirty="0">
                <a:latin typeface="Times New Roman"/>
                <a:cs typeface="Times New Roman"/>
              </a:rPr>
              <a:t>law</a:t>
            </a:r>
            <a:r>
              <a:rPr sz="1200" spc="-25" dirty="0">
                <a:latin typeface="Times New Roman"/>
                <a:cs typeface="Times New Roman"/>
              </a:rPr>
              <a:t> </a:t>
            </a:r>
            <a:r>
              <a:rPr sz="1200" dirty="0">
                <a:latin typeface="Times New Roman"/>
                <a:cs typeface="Times New Roman"/>
              </a:rPr>
              <a:t>enforcement</a:t>
            </a:r>
            <a:r>
              <a:rPr sz="1200" spc="-20" dirty="0">
                <a:latin typeface="Times New Roman"/>
                <a:cs typeface="Times New Roman"/>
              </a:rPr>
              <a:t> </a:t>
            </a:r>
            <a:r>
              <a:rPr sz="1200" dirty="0">
                <a:latin typeface="Times New Roman"/>
                <a:cs typeface="Times New Roman"/>
              </a:rPr>
              <a:t>or</a:t>
            </a:r>
            <a:r>
              <a:rPr sz="1200" spc="-20" dirty="0">
                <a:latin typeface="Times New Roman"/>
                <a:cs typeface="Times New Roman"/>
              </a:rPr>
              <a:t> </a:t>
            </a:r>
            <a:r>
              <a:rPr sz="1200" dirty="0">
                <a:latin typeface="Times New Roman"/>
                <a:cs typeface="Times New Roman"/>
              </a:rPr>
              <a:t>school/military</a:t>
            </a:r>
            <a:r>
              <a:rPr sz="1200" spc="-20" dirty="0">
                <a:latin typeface="Times New Roman"/>
                <a:cs typeface="Times New Roman"/>
              </a:rPr>
              <a:t> </a:t>
            </a:r>
            <a:r>
              <a:rPr sz="1200" spc="-10" dirty="0">
                <a:latin typeface="Times New Roman"/>
                <a:cs typeface="Times New Roman"/>
              </a:rPr>
              <a:t>authorities.</a:t>
            </a:r>
            <a:r>
              <a:rPr sz="1200" spc="-45" dirty="0">
                <a:latin typeface="Times New Roman"/>
                <a:cs typeface="Times New Roman"/>
              </a:rPr>
              <a:t> </a:t>
            </a:r>
            <a:r>
              <a:rPr sz="1200" dirty="0">
                <a:latin typeface="Times New Roman"/>
                <a:cs typeface="Times New Roman"/>
              </a:rPr>
              <a:t>This</a:t>
            </a:r>
            <a:r>
              <a:rPr sz="1200" spc="-20" dirty="0">
                <a:latin typeface="Times New Roman"/>
                <a:cs typeface="Times New Roman"/>
              </a:rPr>
              <a:t> </a:t>
            </a:r>
            <a:r>
              <a:rPr sz="1200" dirty="0">
                <a:latin typeface="Times New Roman"/>
                <a:cs typeface="Times New Roman"/>
              </a:rPr>
              <a:t>includes</a:t>
            </a:r>
            <a:r>
              <a:rPr sz="1200" spc="-20" dirty="0">
                <a:latin typeface="Times New Roman"/>
                <a:cs typeface="Times New Roman"/>
              </a:rPr>
              <a:t> </a:t>
            </a:r>
            <a:r>
              <a:rPr sz="1200" dirty="0">
                <a:latin typeface="Times New Roman"/>
                <a:cs typeface="Times New Roman"/>
              </a:rPr>
              <a:t>all</a:t>
            </a:r>
            <a:r>
              <a:rPr sz="1200" spc="-20" dirty="0">
                <a:latin typeface="Times New Roman"/>
                <a:cs typeface="Times New Roman"/>
              </a:rPr>
              <a:t> </a:t>
            </a:r>
            <a:r>
              <a:rPr sz="1200" spc="-10" dirty="0">
                <a:latin typeface="Times New Roman"/>
                <a:cs typeface="Times New Roman"/>
              </a:rPr>
              <a:t>incidents, </a:t>
            </a:r>
            <a:r>
              <a:rPr sz="1200" dirty="0">
                <a:latin typeface="Times New Roman"/>
                <a:cs typeface="Times New Roman"/>
              </a:rPr>
              <a:t>regardless</a:t>
            </a:r>
            <a:r>
              <a:rPr sz="1200" spc="-20"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dirty="0">
                <a:latin typeface="Times New Roman"/>
                <a:cs typeface="Times New Roman"/>
              </a:rPr>
              <a:t>how</a:t>
            </a:r>
            <a:r>
              <a:rPr sz="1200" spc="-25" dirty="0">
                <a:latin typeface="Times New Roman"/>
                <a:cs typeface="Times New Roman"/>
              </a:rPr>
              <a:t> </a:t>
            </a:r>
            <a:r>
              <a:rPr sz="1200" spc="-10" dirty="0">
                <a:latin typeface="Times New Roman"/>
                <a:cs typeface="Times New Roman"/>
              </a:rPr>
              <a:t>minor,</a:t>
            </a:r>
            <a:r>
              <a:rPr sz="1200" spc="-5" dirty="0">
                <a:latin typeface="Times New Roman"/>
                <a:cs typeface="Times New Roman"/>
              </a:rPr>
              <a:t> </a:t>
            </a:r>
            <a:r>
              <a:rPr sz="1200" dirty="0">
                <a:latin typeface="Times New Roman"/>
                <a:cs typeface="Times New Roman"/>
              </a:rPr>
              <a:t>such</a:t>
            </a:r>
            <a:r>
              <a:rPr sz="1200" spc="-20" dirty="0">
                <a:latin typeface="Times New Roman"/>
                <a:cs typeface="Times New Roman"/>
              </a:rPr>
              <a:t> </a:t>
            </a:r>
            <a:r>
              <a:rPr sz="1200" dirty="0">
                <a:latin typeface="Times New Roman"/>
                <a:cs typeface="Times New Roman"/>
              </a:rPr>
              <a:t>as</a:t>
            </a:r>
            <a:r>
              <a:rPr sz="1200" spc="-15" dirty="0">
                <a:latin typeface="Times New Roman"/>
                <a:cs typeface="Times New Roman"/>
              </a:rPr>
              <a:t> </a:t>
            </a:r>
            <a:r>
              <a:rPr sz="1200" spc="-10" dirty="0">
                <a:latin typeface="Times New Roman"/>
                <a:cs typeface="Times New Roman"/>
              </a:rPr>
              <a:t>traffic</a:t>
            </a:r>
            <a:r>
              <a:rPr sz="1200" spc="-20" dirty="0">
                <a:latin typeface="Times New Roman"/>
                <a:cs typeface="Times New Roman"/>
              </a:rPr>
              <a:t> </a:t>
            </a:r>
            <a:r>
              <a:rPr sz="1200" spc="-10" dirty="0">
                <a:latin typeface="Times New Roman"/>
                <a:cs typeface="Times New Roman"/>
              </a:rPr>
              <a:t>violations.</a:t>
            </a:r>
            <a:endParaRPr sz="1200" dirty="0">
              <a:latin typeface="Times New Roman"/>
              <a:cs typeface="Times New Roman"/>
            </a:endParaRPr>
          </a:p>
          <a:p>
            <a:pPr marL="927100" marR="5080" indent="-228600">
              <a:lnSpc>
                <a:spcPct val="110800"/>
              </a:lnSpc>
              <a:spcBef>
                <a:spcPts val="805"/>
              </a:spcBef>
              <a:buFont typeface="Times New Roman"/>
              <a:buChar char="•"/>
              <a:tabLst>
                <a:tab pos="927100" algn="l"/>
              </a:tabLst>
            </a:pPr>
            <a:r>
              <a:rPr sz="1200" b="1" dirty="0">
                <a:latin typeface="Times New Roman"/>
                <a:cs typeface="Times New Roman"/>
              </a:rPr>
              <a:t>Important</a:t>
            </a:r>
            <a:r>
              <a:rPr sz="1200" b="1" spc="-10" dirty="0">
                <a:latin typeface="Times New Roman"/>
                <a:cs typeface="Times New Roman"/>
              </a:rPr>
              <a:t> </a:t>
            </a:r>
            <a:r>
              <a:rPr sz="1200" b="1" dirty="0">
                <a:latin typeface="Times New Roman"/>
                <a:cs typeface="Times New Roman"/>
              </a:rPr>
              <a:t>Note</a:t>
            </a:r>
            <a:r>
              <a:rPr sz="1200" dirty="0">
                <a:latin typeface="Times New Roman"/>
                <a:cs typeface="Times New Roman"/>
              </a:rPr>
              <a:t>:</a:t>
            </a:r>
            <a:r>
              <a:rPr sz="1200" spc="-5" dirty="0">
                <a:latin typeface="Times New Roman"/>
                <a:cs typeface="Times New Roman"/>
              </a:rPr>
              <a:t> </a:t>
            </a:r>
            <a:r>
              <a:rPr sz="1200" b="1" dirty="0">
                <a:latin typeface="Times New Roman"/>
                <a:cs typeface="Times New Roman"/>
              </a:rPr>
              <a:t>All</a:t>
            </a:r>
            <a:r>
              <a:rPr sz="1200" b="1" spc="-5" dirty="0">
                <a:latin typeface="Times New Roman"/>
                <a:cs typeface="Times New Roman"/>
              </a:rPr>
              <a:t> </a:t>
            </a:r>
            <a:r>
              <a:rPr sz="1200" b="1" spc="-10" dirty="0">
                <a:latin typeface="Times New Roman"/>
                <a:cs typeface="Times New Roman"/>
              </a:rPr>
              <a:t>involvements</a:t>
            </a:r>
            <a:r>
              <a:rPr sz="1200" spc="-10" dirty="0">
                <a:latin typeface="Times New Roman"/>
                <a:cs typeface="Times New Roman"/>
              </a:rPr>
              <a:t>—</a:t>
            </a:r>
            <a:r>
              <a:rPr sz="1200" dirty="0">
                <a:latin typeface="Times New Roman"/>
                <a:cs typeface="Times New Roman"/>
              </a:rPr>
              <a:t>whether</a:t>
            </a:r>
            <a:r>
              <a:rPr sz="1200" spc="-10" dirty="0">
                <a:latin typeface="Times New Roman"/>
                <a:cs typeface="Times New Roman"/>
              </a:rPr>
              <a:t> </a:t>
            </a:r>
            <a:r>
              <a:rPr sz="1200" dirty="0">
                <a:latin typeface="Times New Roman"/>
                <a:cs typeface="Times New Roman"/>
              </a:rPr>
              <a:t>civil,</a:t>
            </a:r>
            <a:r>
              <a:rPr sz="1200" spc="-5" dirty="0">
                <a:latin typeface="Times New Roman"/>
                <a:cs typeface="Times New Roman"/>
              </a:rPr>
              <a:t> </a:t>
            </a:r>
            <a:r>
              <a:rPr sz="1200" dirty="0">
                <a:latin typeface="Times New Roman"/>
                <a:cs typeface="Times New Roman"/>
              </a:rPr>
              <a:t>school,</a:t>
            </a:r>
            <a:r>
              <a:rPr sz="1200" spc="-5" dirty="0">
                <a:latin typeface="Times New Roman"/>
                <a:cs typeface="Times New Roman"/>
              </a:rPr>
              <a:t> </a:t>
            </a:r>
            <a:r>
              <a:rPr sz="1200" dirty="0">
                <a:latin typeface="Times New Roman"/>
                <a:cs typeface="Times New Roman"/>
              </a:rPr>
              <a:t>or</a:t>
            </a:r>
            <a:r>
              <a:rPr sz="1200" spc="-10" dirty="0">
                <a:latin typeface="Times New Roman"/>
                <a:cs typeface="Times New Roman"/>
              </a:rPr>
              <a:t> military—</a:t>
            </a:r>
            <a:r>
              <a:rPr sz="1200" b="1" dirty="0">
                <a:latin typeface="Times New Roman"/>
                <a:cs typeface="Times New Roman"/>
              </a:rPr>
              <a:t>must</a:t>
            </a:r>
            <a:r>
              <a:rPr sz="1200" b="1" spc="-10" dirty="0">
                <a:latin typeface="Times New Roman"/>
                <a:cs typeface="Times New Roman"/>
              </a:rPr>
              <a:t> </a:t>
            </a:r>
            <a:r>
              <a:rPr sz="1200" b="1" spc="-25" dirty="0">
                <a:latin typeface="Times New Roman"/>
                <a:cs typeface="Times New Roman"/>
              </a:rPr>
              <a:t>be </a:t>
            </a:r>
            <a:r>
              <a:rPr sz="1200" b="1" dirty="0">
                <a:latin typeface="Times New Roman"/>
                <a:cs typeface="Times New Roman"/>
              </a:rPr>
              <a:t>fully</a:t>
            </a:r>
            <a:r>
              <a:rPr sz="1200" b="1" spc="-20" dirty="0">
                <a:latin typeface="Times New Roman"/>
                <a:cs typeface="Times New Roman"/>
              </a:rPr>
              <a:t> </a:t>
            </a:r>
            <a:r>
              <a:rPr sz="1200" b="1" spc="-10" dirty="0">
                <a:latin typeface="Times New Roman"/>
                <a:cs typeface="Times New Roman"/>
              </a:rPr>
              <a:t>disclosed</a:t>
            </a:r>
            <a:r>
              <a:rPr sz="1200" spc="-10" dirty="0">
                <a:latin typeface="Times New Roman"/>
                <a:cs typeface="Times New Roman"/>
              </a:rPr>
              <a:t>.</a:t>
            </a:r>
            <a:r>
              <a:rPr sz="1200" spc="-75" dirty="0">
                <a:latin typeface="Times New Roman"/>
                <a:cs typeface="Times New Roman"/>
              </a:rPr>
              <a:t> </a:t>
            </a:r>
            <a:r>
              <a:rPr sz="1200" spc="-10" dirty="0">
                <a:latin typeface="Times New Roman"/>
                <a:cs typeface="Times New Roman"/>
              </a:rPr>
              <a:t>Additionally,</a:t>
            </a:r>
            <a:r>
              <a:rPr sz="1200" spc="-15" dirty="0">
                <a:latin typeface="Times New Roman"/>
                <a:cs typeface="Times New Roman"/>
              </a:rPr>
              <a:t> </a:t>
            </a:r>
            <a:r>
              <a:rPr sz="1200" dirty="0">
                <a:latin typeface="Times New Roman"/>
                <a:cs typeface="Times New Roman"/>
              </a:rPr>
              <a:t>you</a:t>
            </a:r>
            <a:r>
              <a:rPr sz="1200" spc="-15" dirty="0">
                <a:latin typeface="Times New Roman"/>
                <a:cs typeface="Times New Roman"/>
              </a:rPr>
              <a:t> </a:t>
            </a:r>
            <a:r>
              <a:rPr sz="1200" b="1" dirty="0">
                <a:latin typeface="Times New Roman"/>
                <a:cs typeface="Times New Roman"/>
              </a:rPr>
              <a:t>must</a:t>
            </a:r>
            <a:r>
              <a:rPr sz="1200" b="1" spc="-15" dirty="0">
                <a:latin typeface="Times New Roman"/>
                <a:cs typeface="Times New Roman"/>
              </a:rPr>
              <a:t> </a:t>
            </a:r>
            <a:r>
              <a:rPr sz="1200" b="1" dirty="0">
                <a:latin typeface="Times New Roman"/>
                <a:cs typeface="Times New Roman"/>
              </a:rPr>
              <a:t>upload</a:t>
            </a:r>
            <a:r>
              <a:rPr sz="1200" b="1" spc="-10" dirty="0">
                <a:latin typeface="Times New Roman"/>
                <a:cs typeface="Times New Roman"/>
              </a:rPr>
              <a:t> </a:t>
            </a:r>
            <a:r>
              <a:rPr sz="1200" b="1" dirty="0">
                <a:latin typeface="Times New Roman"/>
                <a:cs typeface="Times New Roman"/>
              </a:rPr>
              <a:t>all</a:t>
            </a:r>
            <a:r>
              <a:rPr sz="1200" b="1" spc="-10" dirty="0">
                <a:latin typeface="Times New Roman"/>
                <a:cs typeface="Times New Roman"/>
              </a:rPr>
              <a:t> </a:t>
            </a:r>
            <a:r>
              <a:rPr sz="1200" b="1" dirty="0">
                <a:latin typeface="Times New Roman"/>
                <a:cs typeface="Times New Roman"/>
              </a:rPr>
              <a:t>relevant</a:t>
            </a:r>
            <a:r>
              <a:rPr sz="1200" b="1" spc="-15" dirty="0">
                <a:latin typeface="Times New Roman"/>
                <a:cs typeface="Times New Roman"/>
              </a:rPr>
              <a:t> </a:t>
            </a:r>
            <a:r>
              <a:rPr sz="1200" b="1" dirty="0">
                <a:latin typeface="Times New Roman"/>
                <a:cs typeface="Times New Roman"/>
              </a:rPr>
              <a:t>documents</a:t>
            </a:r>
            <a:r>
              <a:rPr sz="1200" b="1" spc="-20" dirty="0">
                <a:latin typeface="Times New Roman"/>
                <a:cs typeface="Times New Roman"/>
              </a:rPr>
              <a:t> </a:t>
            </a:r>
            <a:r>
              <a:rPr sz="1200" spc="-10" dirty="0">
                <a:latin typeface="Times New Roman"/>
                <a:cs typeface="Times New Roman"/>
              </a:rPr>
              <a:t>(e.g., </a:t>
            </a:r>
            <a:r>
              <a:rPr sz="1200" dirty="0">
                <a:latin typeface="Times New Roman"/>
                <a:cs typeface="Times New Roman"/>
              </a:rPr>
              <a:t>citations,</a:t>
            </a:r>
            <a:r>
              <a:rPr sz="1200" spc="-35" dirty="0">
                <a:latin typeface="Times New Roman"/>
                <a:cs typeface="Times New Roman"/>
              </a:rPr>
              <a:t> </a:t>
            </a:r>
            <a:r>
              <a:rPr sz="1200" dirty="0">
                <a:latin typeface="Times New Roman"/>
                <a:cs typeface="Times New Roman"/>
              </a:rPr>
              <a:t>court</a:t>
            </a:r>
            <a:r>
              <a:rPr sz="1200" spc="-35" dirty="0">
                <a:latin typeface="Times New Roman"/>
                <a:cs typeface="Times New Roman"/>
              </a:rPr>
              <a:t> </a:t>
            </a:r>
            <a:r>
              <a:rPr sz="1200" dirty="0">
                <a:latin typeface="Times New Roman"/>
                <a:cs typeface="Times New Roman"/>
              </a:rPr>
              <a:t>records)</a:t>
            </a:r>
            <a:r>
              <a:rPr sz="1200" spc="-35" dirty="0">
                <a:latin typeface="Times New Roman"/>
                <a:cs typeface="Times New Roman"/>
              </a:rPr>
              <a:t> </a:t>
            </a:r>
            <a:r>
              <a:rPr sz="1200" dirty="0">
                <a:latin typeface="Times New Roman"/>
                <a:cs typeface="Times New Roman"/>
              </a:rPr>
              <a:t>to</a:t>
            </a:r>
            <a:r>
              <a:rPr sz="1200" spc="-35" dirty="0">
                <a:latin typeface="Times New Roman"/>
                <a:cs typeface="Times New Roman"/>
              </a:rPr>
              <a:t> </a:t>
            </a:r>
            <a:r>
              <a:rPr sz="1200" dirty="0">
                <a:latin typeface="Times New Roman"/>
                <a:cs typeface="Times New Roman"/>
              </a:rPr>
              <a:t>ensure</a:t>
            </a:r>
            <a:r>
              <a:rPr sz="1200" spc="-35" dirty="0">
                <a:latin typeface="Times New Roman"/>
                <a:cs typeface="Times New Roman"/>
              </a:rPr>
              <a:t> </a:t>
            </a:r>
            <a:r>
              <a:rPr sz="1200" dirty="0">
                <a:latin typeface="Times New Roman"/>
                <a:cs typeface="Times New Roman"/>
              </a:rPr>
              <a:t>your</a:t>
            </a:r>
            <a:r>
              <a:rPr sz="1200" spc="-30" dirty="0">
                <a:latin typeface="Times New Roman"/>
                <a:cs typeface="Times New Roman"/>
              </a:rPr>
              <a:t> </a:t>
            </a:r>
            <a:r>
              <a:rPr sz="1200" dirty="0">
                <a:latin typeface="Times New Roman"/>
                <a:cs typeface="Times New Roman"/>
              </a:rPr>
              <a:t>application</a:t>
            </a:r>
            <a:r>
              <a:rPr sz="1200" spc="-25" dirty="0">
                <a:latin typeface="Times New Roman"/>
                <a:cs typeface="Times New Roman"/>
              </a:rPr>
              <a:t> </a:t>
            </a:r>
            <a:r>
              <a:rPr sz="1200" dirty="0">
                <a:latin typeface="Times New Roman"/>
                <a:cs typeface="Times New Roman"/>
              </a:rPr>
              <a:t>is</a:t>
            </a:r>
            <a:r>
              <a:rPr sz="1200" spc="-30" dirty="0">
                <a:latin typeface="Times New Roman"/>
                <a:cs typeface="Times New Roman"/>
              </a:rPr>
              <a:t> </a:t>
            </a:r>
            <a:r>
              <a:rPr sz="1200" dirty="0">
                <a:latin typeface="Times New Roman"/>
                <a:cs typeface="Times New Roman"/>
              </a:rPr>
              <a:t>complete</a:t>
            </a:r>
            <a:r>
              <a:rPr sz="1200" spc="-40" dirty="0">
                <a:latin typeface="Times New Roman"/>
                <a:cs typeface="Times New Roman"/>
              </a:rPr>
              <a:t> </a:t>
            </a:r>
            <a:r>
              <a:rPr sz="1200" dirty="0">
                <a:latin typeface="Times New Roman"/>
                <a:cs typeface="Times New Roman"/>
              </a:rPr>
              <a:t>and</a:t>
            </a:r>
            <a:r>
              <a:rPr sz="1200" spc="-30" dirty="0">
                <a:latin typeface="Times New Roman"/>
                <a:cs typeface="Times New Roman"/>
              </a:rPr>
              <a:t> </a:t>
            </a:r>
            <a:r>
              <a:rPr sz="1200" spc="-10" dirty="0">
                <a:latin typeface="Times New Roman"/>
                <a:cs typeface="Times New Roman"/>
              </a:rPr>
              <a:t>accurate.</a:t>
            </a:r>
            <a:endParaRPr sz="1200" dirty="0">
              <a:latin typeface="Times New Roman"/>
              <a:cs typeface="Times New Roman"/>
            </a:endParaRPr>
          </a:p>
          <a:p>
            <a:pPr marL="927100" marR="73660" indent="-228600">
              <a:lnSpc>
                <a:spcPct val="110800"/>
              </a:lnSpc>
              <a:spcBef>
                <a:spcPts val="805"/>
              </a:spcBef>
              <a:buFont typeface="Times New Roman"/>
              <a:buChar char="•"/>
              <a:tabLst>
                <a:tab pos="927100" algn="l"/>
              </a:tabLst>
            </a:pPr>
            <a:r>
              <a:rPr sz="1200" b="1" dirty="0">
                <a:latin typeface="Times New Roman"/>
                <a:cs typeface="Times New Roman"/>
              </a:rPr>
              <a:t>Note</a:t>
            </a:r>
            <a:r>
              <a:rPr sz="1200" dirty="0">
                <a:latin typeface="Times New Roman"/>
                <a:cs typeface="Times New Roman"/>
              </a:rPr>
              <a:t>:</a:t>
            </a:r>
            <a:r>
              <a:rPr sz="1200" spc="-35" dirty="0">
                <a:latin typeface="Times New Roman"/>
                <a:cs typeface="Times New Roman"/>
              </a:rPr>
              <a:t> </a:t>
            </a:r>
            <a:r>
              <a:rPr sz="1200" dirty="0">
                <a:latin typeface="Times New Roman"/>
                <a:cs typeface="Times New Roman"/>
              </a:rPr>
              <a:t>Failing</a:t>
            </a:r>
            <a:r>
              <a:rPr sz="1200" spc="-30"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dirty="0">
                <a:latin typeface="Times New Roman"/>
                <a:cs typeface="Times New Roman"/>
              </a:rPr>
              <a:t>report</a:t>
            </a:r>
            <a:r>
              <a:rPr sz="1200" spc="-35" dirty="0">
                <a:latin typeface="Times New Roman"/>
                <a:cs typeface="Times New Roman"/>
              </a:rPr>
              <a:t> </a:t>
            </a:r>
            <a:r>
              <a:rPr sz="1200" dirty="0">
                <a:latin typeface="Times New Roman"/>
                <a:cs typeface="Times New Roman"/>
              </a:rPr>
              <a:t>an</a:t>
            </a:r>
            <a:r>
              <a:rPr sz="1200" spc="-20" dirty="0">
                <a:latin typeface="Times New Roman"/>
                <a:cs typeface="Times New Roman"/>
              </a:rPr>
              <a:t> </a:t>
            </a:r>
            <a:r>
              <a:rPr sz="1200" dirty="0">
                <a:latin typeface="Times New Roman"/>
                <a:cs typeface="Times New Roman"/>
              </a:rPr>
              <a:t>involvement</a:t>
            </a:r>
            <a:r>
              <a:rPr sz="1200" spc="-35" dirty="0">
                <a:latin typeface="Times New Roman"/>
                <a:cs typeface="Times New Roman"/>
              </a:rPr>
              <a:t> </a:t>
            </a:r>
            <a:r>
              <a:rPr sz="1200" dirty="0">
                <a:latin typeface="Times New Roman"/>
                <a:cs typeface="Times New Roman"/>
              </a:rPr>
              <a:t>or</a:t>
            </a:r>
            <a:r>
              <a:rPr sz="1200" spc="-35" dirty="0">
                <a:latin typeface="Times New Roman"/>
                <a:cs typeface="Times New Roman"/>
              </a:rPr>
              <a:t> </a:t>
            </a:r>
            <a:r>
              <a:rPr sz="1200" dirty="0">
                <a:latin typeface="Times New Roman"/>
                <a:cs typeface="Times New Roman"/>
              </a:rPr>
              <a:t>providing</a:t>
            </a:r>
            <a:r>
              <a:rPr sz="1200" spc="-30" dirty="0">
                <a:latin typeface="Times New Roman"/>
                <a:cs typeface="Times New Roman"/>
              </a:rPr>
              <a:t> </a:t>
            </a:r>
            <a:r>
              <a:rPr sz="1200" dirty="0">
                <a:latin typeface="Times New Roman"/>
                <a:cs typeface="Times New Roman"/>
              </a:rPr>
              <a:t>false</a:t>
            </a:r>
            <a:r>
              <a:rPr sz="1200" spc="-35" dirty="0">
                <a:latin typeface="Times New Roman"/>
                <a:cs typeface="Times New Roman"/>
              </a:rPr>
              <a:t> </a:t>
            </a:r>
            <a:r>
              <a:rPr sz="1200" dirty="0">
                <a:latin typeface="Times New Roman"/>
                <a:cs typeface="Times New Roman"/>
              </a:rPr>
              <a:t>information</a:t>
            </a:r>
            <a:r>
              <a:rPr sz="1200" spc="-35" dirty="0">
                <a:latin typeface="Times New Roman"/>
                <a:cs typeface="Times New Roman"/>
              </a:rPr>
              <a:t> </a:t>
            </a:r>
            <a:r>
              <a:rPr sz="1200" dirty="0">
                <a:latin typeface="Times New Roman"/>
                <a:cs typeface="Times New Roman"/>
              </a:rPr>
              <a:t>can</a:t>
            </a:r>
            <a:r>
              <a:rPr sz="1200" spc="-30" dirty="0">
                <a:latin typeface="Times New Roman"/>
                <a:cs typeface="Times New Roman"/>
              </a:rPr>
              <a:t> </a:t>
            </a:r>
            <a:r>
              <a:rPr sz="1200" dirty="0">
                <a:latin typeface="Times New Roman"/>
                <a:cs typeface="Times New Roman"/>
              </a:rPr>
              <a:t>lead</a:t>
            </a:r>
            <a:r>
              <a:rPr sz="1200" spc="-30" dirty="0">
                <a:latin typeface="Times New Roman"/>
                <a:cs typeface="Times New Roman"/>
              </a:rPr>
              <a:t> </a:t>
            </a:r>
            <a:r>
              <a:rPr sz="1200" spc="-25" dirty="0">
                <a:latin typeface="Times New Roman"/>
                <a:cs typeface="Times New Roman"/>
              </a:rPr>
              <a:t>to </a:t>
            </a:r>
            <a:r>
              <a:rPr sz="1200" spc="-10" dirty="0">
                <a:latin typeface="Times New Roman"/>
                <a:cs typeface="Times New Roman"/>
              </a:rPr>
              <a:t>disqualification</a:t>
            </a:r>
            <a:r>
              <a:rPr sz="1200" spc="5" dirty="0">
                <a:latin typeface="Times New Roman"/>
                <a:cs typeface="Times New Roman"/>
              </a:rPr>
              <a:t> </a:t>
            </a:r>
            <a:r>
              <a:rPr sz="1200" dirty="0">
                <a:latin typeface="Times New Roman"/>
                <a:cs typeface="Times New Roman"/>
              </a:rPr>
              <a:t>from</a:t>
            </a:r>
            <a:r>
              <a:rPr sz="1200" spc="5" dirty="0">
                <a:latin typeface="Times New Roman"/>
                <a:cs typeface="Times New Roman"/>
              </a:rPr>
              <a:t> </a:t>
            </a:r>
            <a:r>
              <a:rPr sz="1200" spc="-10" dirty="0">
                <a:latin typeface="Times New Roman"/>
                <a:cs typeface="Times New Roman"/>
              </a:rPr>
              <a:t>the</a:t>
            </a:r>
            <a:r>
              <a:rPr sz="1200" spc="-60" dirty="0">
                <a:latin typeface="Times New Roman"/>
                <a:cs typeface="Times New Roman"/>
              </a:rPr>
              <a:t> </a:t>
            </a:r>
            <a:r>
              <a:rPr sz="1200" dirty="0">
                <a:latin typeface="Times New Roman"/>
                <a:cs typeface="Times New Roman"/>
              </a:rPr>
              <a:t>AFROTC</a:t>
            </a:r>
            <a:r>
              <a:rPr sz="1200" spc="5" dirty="0">
                <a:latin typeface="Times New Roman"/>
                <a:cs typeface="Times New Roman"/>
              </a:rPr>
              <a:t> </a:t>
            </a:r>
            <a:r>
              <a:rPr sz="1200" spc="-10" dirty="0">
                <a:latin typeface="Times New Roman"/>
                <a:cs typeface="Times New Roman"/>
              </a:rPr>
              <a:t>program.</a:t>
            </a:r>
            <a:endParaRPr sz="1200" dirty="0">
              <a:latin typeface="Times New Roman"/>
              <a:cs typeface="Times New Roman"/>
            </a:endParaRPr>
          </a:p>
        </p:txBody>
      </p:sp>
      <p:pic>
        <p:nvPicPr>
          <p:cNvPr id="4" name="object 4" descr="A screenshot of a computer screen  Description automatically generated "/>
          <p:cNvPicPr/>
          <p:nvPr/>
        </p:nvPicPr>
        <p:blipFill>
          <a:blip r:embed="rId3" cstate="print"/>
          <a:stretch>
            <a:fillRect/>
          </a:stretch>
        </p:blipFill>
        <p:spPr>
          <a:xfrm>
            <a:off x="914400" y="914400"/>
            <a:ext cx="2470784" cy="318180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871219"/>
            <a:ext cx="5702300" cy="8241487"/>
          </a:xfrm>
          <a:prstGeom prst="rect">
            <a:avLst/>
          </a:prstGeom>
        </p:spPr>
        <p:txBody>
          <a:bodyPr vert="horz" wrap="square" lIns="0" tIns="12700" rIns="0" bIns="0" rtlCol="0">
            <a:spAutoFit/>
          </a:bodyPr>
          <a:lstStyle/>
          <a:p>
            <a:pPr marL="469900" marR="5080">
              <a:lnSpc>
                <a:spcPct val="110800"/>
              </a:lnSpc>
              <a:spcBef>
                <a:spcPts val="100"/>
              </a:spcBef>
              <a:tabLst>
                <a:tab pos="698500" algn="l"/>
              </a:tabLst>
            </a:pPr>
            <a:r>
              <a:rPr lang="en-US" sz="1200" b="1" dirty="0">
                <a:latin typeface="Times New Roman"/>
                <a:cs typeface="Times New Roman"/>
              </a:rPr>
              <a:t>Report</a:t>
            </a:r>
            <a:r>
              <a:rPr lang="en-US" sz="1200" b="1" spc="-30" dirty="0">
                <a:latin typeface="Times New Roman"/>
                <a:cs typeface="Times New Roman"/>
              </a:rPr>
              <a:t> </a:t>
            </a:r>
            <a:r>
              <a:rPr lang="en-US" sz="1200" b="1" dirty="0">
                <a:latin typeface="Times New Roman"/>
                <a:cs typeface="Times New Roman"/>
              </a:rPr>
              <a:t>an</a:t>
            </a:r>
            <a:r>
              <a:rPr lang="en-US" sz="1200" b="1" spc="-20" dirty="0">
                <a:latin typeface="Times New Roman"/>
                <a:cs typeface="Times New Roman"/>
              </a:rPr>
              <a:t> </a:t>
            </a:r>
            <a:r>
              <a:rPr lang="en-US" sz="1200" b="1" spc="-10" dirty="0">
                <a:latin typeface="Times New Roman"/>
                <a:cs typeface="Times New Roman"/>
              </a:rPr>
              <a:t>Involvement</a:t>
            </a:r>
            <a:endParaRPr lang="en-US" sz="1200" dirty="0">
              <a:latin typeface="Times New Roman"/>
              <a:cs typeface="Times New Roman"/>
            </a:endParaRPr>
          </a:p>
          <a:p>
            <a:pPr marL="698500" marR="5080" indent="-228600">
              <a:lnSpc>
                <a:spcPct val="110800"/>
              </a:lnSpc>
              <a:spcBef>
                <a:spcPts val="100"/>
              </a:spcBef>
              <a:buChar char="•"/>
              <a:tabLst>
                <a:tab pos="698500" algn="l"/>
              </a:tabLst>
            </a:pPr>
            <a:r>
              <a:rPr sz="1200" dirty="0">
                <a:latin typeface="Times New Roman"/>
                <a:cs typeface="Times New Roman"/>
              </a:rPr>
              <a:t>If</a:t>
            </a:r>
            <a:r>
              <a:rPr sz="1200" spc="-25" dirty="0">
                <a:latin typeface="Times New Roman"/>
                <a:cs typeface="Times New Roman"/>
              </a:rPr>
              <a:t> </a:t>
            </a:r>
            <a:r>
              <a:rPr sz="1200" dirty="0">
                <a:latin typeface="Times New Roman"/>
                <a:cs typeface="Times New Roman"/>
              </a:rPr>
              <a:t>you</a:t>
            </a:r>
            <a:r>
              <a:rPr sz="1200" spc="-15" dirty="0">
                <a:latin typeface="Times New Roman"/>
                <a:cs typeface="Times New Roman"/>
              </a:rPr>
              <a:t> </a:t>
            </a:r>
            <a:r>
              <a:rPr sz="1200" dirty="0">
                <a:latin typeface="Times New Roman"/>
                <a:cs typeface="Times New Roman"/>
              </a:rPr>
              <a:t>have</a:t>
            </a:r>
            <a:r>
              <a:rPr sz="1200" spc="-10" dirty="0">
                <a:latin typeface="Times New Roman"/>
                <a:cs typeface="Times New Roman"/>
              </a:rPr>
              <a:t> </a:t>
            </a:r>
            <a:r>
              <a:rPr sz="1200" dirty="0">
                <a:latin typeface="Times New Roman"/>
                <a:cs typeface="Times New Roman"/>
              </a:rPr>
              <a:t>any</a:t>
            </a:r>
            <a:r>
              <a:rPr sz="1200" spc="-20" dirty="0">
                <a:latin typeface="Times New Roman"/>
                <a:cs typeface="Times New Roman"/>
              </a:rPr>
              <a:t> </a:t>
            </a:r>
            <a:r>
              <a:rPr sz="1200" dirty="0">
                <a:latin typeface="Times New Roman"/>
                <a:cs typeface="Times New Roman"/>
              </a:rPr>
              <a:t>civil,</a:t>
            </a:r>
            <a:r>
              <a:rPr sz="1200" spc="-15" dirty="0">
                <a:latin typeface="Times New Roman"/>
                <a:cs typeface="Times New Roman"/>
              </a:rPr>
              <a:t> </a:t>
            </a:r>
            <a:r>
              <a:rPr sz="1200" dirty="0">
                <a:latin typeface="Times New Roman"/>
                <a:cs typeface="Times New Roman"/>
              </a:rPr>
              <a:t>school,</a:t>
            </a:r>
            <a:r>
              <a:rPr sz="1200" spc="-15" dirty="0">
                <a:latin typeface="Times New Roman"/>
                <a:cs typeface="Times New Roman"/>
              </a:rPr>
              <a:t> </a:t>
            </a:r>
            <a:r>
              <a:rPr sz="1200" dirty="0">
                <a:latin typeface="Times New Roman"/>
                <a:cs typeface="Times New Roman"/>
              </a:rPr>
              <a:t>or</a:t>
            </a:r>
            <a:r>
              <a:rPr sz="1200" spc="-25" dirty="0">
                <a:latin typeface="Times New Roman"/>
                <a:cs typeface="Times New Roman"/>
              </a:rPr>
              <a:t> </a:t>
            </a:r>
            <a:r>
              <a:rPr sz="1200" dirty="0">
                <a:latin typeface="Times New Roman"/>
                <a:cs typeface="Times New Roman"/>
              </a:rPr>
              <a:t>military</a:t>
            </a:r>
            <a:r>
              <a:rPr sz="1200" spc="-15" dirty="0">
                <a:latin typeface="Times New Roman"/>
                <a:cs typeface="Times New Roman"/>
              </a:rPr>
              <a:t> </a:t>
            </a:r>
            <a:r>
              <a:rPr sz="1200" spc="-10" dirty="0">
                <a:latin typeface="Times New Roman"/>
                <a:cs typeface="Times New Roman"/>
              </a:rPr>
              <a:t>involvements</a:t>
            </a:r>
            <a:r>
              <a:rPr sz="1200" spc="-15" dirty="0">
                <a:latin typeface="Times New Roman"/>
                <a:cs typeface="Times New Roman"/>
              </a:rPr>
              <a:t> </a:t>
            </a:r>
            <a:r>
              <a:rPr sz="1200" dirty="0">
                <a:latin typeface="Times New Roman"/>
                <a:cs typeface="Times New Roman"/>
              </a:rPr>
              <a:t>to</a:t>
            </a:r>
            <a:r>
              <a:rPr sz="1200" spc="-15" dirty="0">
                <a:latin typeface="Times New Roman"/>
                <a:cs typeface="Times New Roman"/>
              </a:rPr>
              <a:t> </a:t>
            </a:r>
            <a:r>
              <a:rPr sz="1200" dirty="0">
                <a:latin typeface="Times New Roman"/>
                <a:cs typeface="Times New Roman"/>
              </a:rPr>
              <a:t>report,</a:t>
            </a:r>
            <a:r>
              <a:rPr sz="1200" spc="-20" dirty="0">
                <a:latin typeface="Times New Roman"/>
                <a:cs typeface="Times New Roman"/>
              </a:rPr>
              <a:t> </a:t>
            </a:r>
            <a:r>
              <a:rPr sz="1200" dirty="0">
                <a:latin typeface="Times New Roman"/>
                <a:cs typeface="Times New Roman"/>
              </a:rPr>
              <a:t>click</a:t>
            </a:r>
            <a:r>
              <a:rPr sz="1200" spc="-15"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b="1" dirty="0">
                <a:latin typeface="Times New Roman"/>
                <a:cs typeface="Times New Roman"/>
              </a:rPr>
              <a:t>Add</a:t>
            </a:r>
            <a:r>
              <a:rPr sz="1200" b="1" spc="-20" dirty="0">
                <a:latin typeface="Times New Roman"/>
                <a:cs typeface="Times New Roman"/>
              </a:rPr>
              <a:t> </a:t>
            </a:r>
            <a:r>
              <a:rPr sz="1200" b="1" spc="-25" dirty="0">
                <a:latin typeface="Times New Roman"/>
                <a:cs typeface="Times New Roman"/>
              </a:rPr>
              <a:t>an </a:t>
            </a:r>
            <a:r>
              <a:rPr sz="1200" b="1" dirty="0">
                <a:latin typeface="Times New Roman"/>
                <a:cs typeface="Times New Roman"/>
              </a:rPr>
              <a:t>Involvement</a:t>
            </a:r>
            <a:r>
              <a:rPr sz="1200" b="1" spc="-70" dirty="0">
                <a:latin typeface="Times New Roman"/>
                <a:cs typeface="Times New Roman"/>
              </a:rPr>
              <a:t> </a:t>
            </a:r>
            <a:r>
              <a:rPr sz="1200" spc="-10" dirty="0">
                <a:latin typeface="Times New Roman"/>
                <a:cs typeface="Times New Roman"/>
              </a:rPr>
              <a:t>button.</a:t>
            </a:r>
            <a:endParaRPr sz="1200" dirty="0">
              <a:latin typeface="Times New Roman"/>
              <a:cs typeface="Times New Roman"/>
            </a:endParaRPr>
          </a:p>
          <a:p>
            <a:pPr marL="697865" indent="-227965">
              <a:lnSpc>
                <a:spcPct val="100000"/>
              </a:lnSpc>
              <a:spcBef>
                <a:spcPts val="960"/>
              </a:spcBef>
              <a:buChar char="•"/>
              <a:tabLst>
                <a:tab pos="697865" algn="l"/>
              </a:tabLst>
            </a:pPr>
            <a:r>
              <a:rPr sz="1200" dirty="0">
                <a:latin typeface="Times New Roman"/>
                <a:cs typeface="Times New Roman"/>
              </a:rPr>
              <a:t>Provide</a:t>
            </a:r>
            <a:r>
              <a:rPr sz="1200" spc="-40"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dirty="0">
                <a:latin typeface="Times New Roman"/>
                <a:cs typeface="Times New Roman"/>
              </a:rPr>
              <a:t>following</a:t>
            </a:r>
            <a:r>
              <a:rPr sz="1200" spc="-35" dirty="0">
                <a:latin typeface="Times New Roman"/>
                <a:cs typeface="Times New Roman"/>
              </a:rPr>
              <a:t> </a:t>
            </a:r>
            <a:r>
              <a:rPr sz="1200" dirty="0">
                <a:latin typeface="Times New Roman"/>
                <a:cs typeface="Times New Roman"/>
              </a:rPr>
              <a:t>information</a:t>
            </a:r>
            <a:r>
              <a:rPr sz="1200" spc="-35" dirty="0">
                <a:latin typeface="Times New Roman"/>
                <a:cs typeface="Times New Roman"/>
              </a:rPr>
              <a:t> </a:t>
            </a:r>
            <a:r>
              <a:rPr sz="1200" dirty="0">
                <a:latin typeface="Times New Roman"/>
                <a:cs typeface="Times New Roman"/>
              </a:rPr>
              <a:t>for</a:t>
            </a:r>
            <a:r>
              <a:rPr sz="1200" spc="-40" dirty="0">
                <a:latin typeface="Times New Roman"/>
                <a:cs typeface="Times New Roman"/>
              </a:rPr>
              <a:t> </a:t>
            </a:r>
            <a:r>
              <a:rPr sz="1200" dirty="0">
                <a:latin typeface="Times New Roman"/>
                <a:cs typeface="Times New Roman"/>
              </a:rPr>
              <a:t>each</a:t>
            </a:r>
            <a:r>
              <a:rPr sz="1200" spc="-35" dirty="0">
                <a:latin typeface="Times New Roman"/>
                <a:cs typeface="Times New Roman"/>
              </a:rPr>
              <a:t> </a:t>
            </a:r>
            <a:r>
              <a:rPr sz="1200" spc="-10" dirty="0">
                <a:latin typeface="Times New Roman"/>
                <a:cs typeface="Times New Roman"/>
              </a:rPr>
              <a:t>involvement:</a:t>
            </a:r>
            <a:endParaRPr sz="1200" dirty="0">
              <a:latin typeface="Times New Roman"/>
              <a:cs typeface="Times New Roman"/>
            </a:endParaRPr>
          </a:p>
          <a:p>
            <a:pPr marL="1155065" lvl="1" indent="-227965">
              <a:lnSpc>
                <a:spcPct val="100000"/>
              </a:lnSpc>
              <a:spcBef>
                <a:spcPts val="960"/>
              </a:spcBef>
              <a:buSzPct val="83333"/>
              <a:buFont typeface="Wingdings"/>
              <a:buChar char=""/>
              <a:tabLst>
                <a:tab pos="1155065" algn="l"/>
              </a:tabLst>
            </a:pPr>
            <a:r>
              <a:rPr sz="1200" b="1" dirty="0">
                <a:latin typeface="Times New Roman"/>
                <a:cs typeface="Times New Roman"/>
              </a:rPr>
              <a:t>Date</a:t>
            </a:r>
            <a:r>
              <a:rPr sz="1200" b="1" spc="-35" dirty="0">
                <a:latin typeface="Times New Roman"/>
                <a:cs typeface="Times New Roman"/>
              </a:rPr>
              <a:t> </a:t>
            </a:r>
            <a:r>
              <a:rPr sz="1200" b="1" dirty="0">
                <a:latin typeface="Times New Roman"/>
                <a:cs typeface="Times New Roman"/>
              </a:rPr>
              <a:t>of</a:t>
            </a:r>
            <a:r>
              <a:rPr sz="1200" b="1" spc="-35" dirty="0">
                <a:latin typeface="Times New Roman"/>
                <a:cs typeface="Times New Roman"/>
              </a:rPr>
              <a:t> </a:t>
            </a:r>
            <a:r>
              <a:rPr sz="1200" b="1" dirty="0">
                <a:latin typeface="Times New Roman"/>
                <a:cs typeface="Times New Roman"/>
              </a:rPr>
              <a:t>Involvement</a:t>
            </a:r>
            <a:r>
              <a:rPr sz="1200" dirty="0">
                <a:latin typeface="Times New Roman"/>
                <a:cs typeface="Times New Roman"/>
              </a:rPr>
              <a:t>:</a:t>
            </a:r>
            <a:r>
              <a:rPr sz="1200" spc="-30" dirty="0">
                <a:latin typeface="Times New Roman"/>
                <a:cs typeface="Times New Roman"/>
              </a:rPr>
              <a:t> </a:t>
            </a:r>
            <a:r>
              <a:rPr sz="1200" dirty="0">
                <a:latin typeface="Times New Roman"/>
                <a:cs typeface="Times New Roman"/>
              </a:rPr>
              <a:t>Enter</a:t>
            </a:r>
            <a:r>
              <a:rPr sz="1200" spc="-3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date</a:t>
            </a:r>
            <a:r>
              <a:rPr sz="1200" spc="-35"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dirty="0">
                <a:latin typeface="Times New Roman"/>
                <a:cs typeface="Times New Roman"/>
              </a:rPr>
              <a:t>incident</a:t>
            </a:r>
            <a:r>
              <a:rPr sz="1200" spc="-20" dirty="0">
                <a:latin typeface="Times New Roman"/>
                <a:cs typeface="Times New Roman"/>
              </a:rPr>
              <a:t> </a:t>
            </a:r>
            <a:r>
              <a:rPr sz="1200" spc="-10" dirty="0">
                <a:latin typeface="Times New Roman"/>
                <a:cs typeface="Times New Roman"/>
              </a:rPr>
              <a:t>occurred.</a:t>
            </a:r>
            <a:endParaRPr sz="1200" dirty="0">
              <a:latin typeface="Times New Roman"/>
              <a:cs typeface="Times New Roman"/>
            </a:endParaRPr>
          </a:p>
          <a:p>
            <a:pPr marL="1155065" lvl="1" indent="-227965">
              <a:lnSpc>
                <a:spcPct val="100000"/>
              </a:lnSpc>
              <a:spcBef>
                <a:spcPts val="960"/>
              </a:spcBef>
              <a:buSzPct val="83333"/>
              <a:buFont typeface="Wingdings"/>
              <a:buChar char=""/>
              <a:tabLst>
                <a:tab pos="1155065" algn="l"/>
              </a:tabLst>
            </a:pPr>
            <a:r>
              <a:rPr sz="1200" b="1" spc="-10" dirty="0">
                <a:latin typeface="Times New Roman"/>
                <a:cs typeface="Times New Roman"/>
              </a:rPr>
              <a:t>Involvement</a:t>
            </a:r>
            <a:r>
              <a:rPr sz="1200" b="1" spc="-50" dirty="0">
                <a:latin typeface="Times New Roman"/>
                <a:cs typeface="Times New Roman"/>
              </a:rPr>
              <a:t> </a:t>
            </a:r>
            <a:r>
              <a:rPr sz="1200" b="1" spc="-20" dirty="0">
                <a:latin typeface="Times New Roman"/>
                <a:cs typeface="Times New Roman"/>
              </a:rPr>
              <a:t>Type</a:t>
            </a:r>
            <a:r>
              <a:rPr sz="1200" spc="-20" dirty="0">
                <a:latin typeface="Times New Roman"/>
                <a:cs typeface="Times New Roman"/>
              </a:rPr>
              <a:t>:</a:t>
            </a:r>
            <a:r>
              <a:rPr sz="1200" spc="-15" dirty="0">
                <a:latin typeface="Times New Roman"/>
                <a:cs typeface="Times New Roman"/>
              </a:rPr>
              <a:t> </a:t>
            </a:r>
            <a:r>
              <a:rPr sz="1200" dirty="0">
                <a:latin typeface="Times New Roman"/>
                <a:cs typeface="Times New Roman"/>
              </a:rPr>
              <a:t>Select</a:t>
            </a:r>
            <a:r>
              <a:rPr sz="1200" spc="-15" dirty="0">
                <a:latin typeface="Times New Roman"/>
                <a:cs typeface="Times New Roman"/>
              </a:rPr>
              <a:t> </a:t>
            </a:r>
            <a:r>
              <a:rPr sz="1200" dirty="0">
                <a:latin typeface="Times New Roman"/>
                <a:cs typeface="Times New Roman"/>
              </a:rPr>
              <a:t>whether</a:t>
            </a:r>
            <a:r>
              <a:rPr sz="1200" spc="-25"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dirty="0">
                <a:latin typeface="Times New Roman"/>
                <a:cs typeface="Times New Roman"/>
              </a:rPr>
              <a:t>involvement</a:t>
            </a:r>
            <a:r>
              <a:rPr sz="1200" spc="-20" dirty="0">
                <a:latin typeface="Times New Roman"/>
                <a:cs typeface="Times New Roman"/>
              </a:rPr>
              <a:t> </a:t>
            </a:r>
            <a:r>
              <a:rPr sz="1200" dirty="0">
                <a:latin typeface="Times New Roman"/>
                <a:cs typeface="Times New Roman"/>
              </a:rPr>
              <a:t>is</a:t>
            </a:r>
            <a:r>
              <a:rPr sz="1200" spc="-15" dirty="0">
                <a:latin typeface="Times New Roman"/>
                <a:cs typeface="Times New Roman"/>
              </a:rPr>
              <a:t> </a:t>
            </a:r>
            <a:r>
              <a:rPr sz="1200" b="1" dirty="0">
                <a:latin typeface="Times New Roman"/>
                <a:cs typeface="Times New Roman"/>
              </a:rPr>
              <a:t>Civil</a:t>
            </a:r>
            <a:r>
              <a:rPr sz="1200" dirty="0">
                <a:latin typeface="Times New Roman"/>
                <a:cs typeface="Times New Roman"/>
              </a:rPr>
              <a:t>,</a:t>
            </a:r>
            <a:r>
              <a:rPr sz="1200" spc="-15" dirty="0">
                <a:latin typeface="Times New Roman"/>
                <a:cs typeface="Times New Roman"/>
              </a:rPr>
              <a:t> </a:t>
            </a:r>
            <a:r>
              <a:rPr sz="1200" b="1" dirty="0">
                <a:latin typeface="Times New Roman"/>
                <a:cs typeface="Times New Roman"/>
              </a:rPr>
              <a:t>School</a:t>
            </a:r>
            <a:r>
              <a:rPr sz="1200" dirty="0">
                <a:latin typeface="Times New Roman"/>
                <a:cs typeface="Times New Roman"/>
              </a:rPr>
              <a:t>,</a:t>
            </a:r>
            <a:r>
              <a:rPr sz="1200" spc="-20" dirty="0">
                <a:latin typeface="Times New Roman"/>
                <a:cs typeface="Times New Roman"/>
              </a:rPr>
              <a:t> </a:t>
            </a:r>
            <a:r>
              <a:rPr sz="1200" spc="-25" dirty="0">
                <a:latin typeface="Times New Roman"/>
                <a:cs typeface="Times New Roman"/>
              </a:rPr>
              <a:t>or</a:t>
            </a:r>
            <a:endParaRPr sz="1200" dirty="0">
              <a:latin typeface="Times New Roman"/>
              <a:cs typeface="Times New Roman"/>
            </a:endParaRPr>
          </a:p>
          <a:p>
            <a:pPr marL="1155700">
              <a:lnSpc>
                <a:spcPct val="100000"/>
              </a:lnSpc>
              <a:spcBef>
                <a:spcPts val="155"/>
              </a:spcBef>
            </a:pPr>
            <a:r>
              <a:rPr sz="1200" b="1" spc="-10" dirty="0">
                <a:latin typeface="Times New Roman"/>
                <a:cs typeface="Times New Roman"/>
              </a:rPr>
              <a:t>Military</a:t>
            </a:r>
            <a:r>
              <a:rPr sz="1200" spc="-10" dirty="0">
                <a:latin typeface="Times New Roman"/>
                <a:cs typeface="Times New Roman"/>
              </a:rPr>
              <a:t>.</a:t>
            </a:r>
            <a:endParaRPr sz="1200" dirty="0">
              <a:latin typeface="Times New Roman"/>
              <a:cs typeface="Times New Roman"/>
            </a:endParaRPr>
          </a:p>
          <a:p>
            <a:pPr marL="1155700" marR="390525" lvl="1" indent="-228600">
              <a:lnSpc>
                <a:spcPct val="110800"/>
              </a:lnSpc>
              <a:spcBef>
                <a:spcPts val="805"/>
              </a:spcBef>
              <a:buSzPct val="83333"/>
              <a:buFont typeface="Wingdings"/>
              <a:buChar char=""/>
              <a:tabLst>
                <a:tab pos="1155700" algn="l"/>
              </a:tabLst>
            </a:pPr>
            <a:r>
              <a:rPr sz="1200" b="1" dirty="0">
                <a:latin typeface="Times New Roman"/>
                <a:cs typeface="Times New Roman"/>
              </a:rPr>
              <a:t>Brief</a:t>
            </a:r>
            <a:r>
              <a:rPr sz="1200" b="1" spc="-35" dirty="0">
                <a:latin typeface="Times New Roman"/>
                <a:cs typeface="Times New Roman"/>
              </a:rPr>
              <a:t> </a:t>
            </a:r>
            <a:r>
              <a:rPr sz="1200" b="1" dirty="0">
                <a:latin typeface="Times New Roman"/>
                <a:cs typeface="Times New Roman"/>
              </a:rPr>
              <a:t>Summary</a:t>
            </a:r>
            <a:r>
              <a:rPr sz="1200" b="1" spc="-25" dirty="0">
                <a:latin typeface="Times New Roman"/>
                <a:cs typeface="Times New Roman"/>
              </a:rPr>
              <a:t> </a:t>
            </a:r>
            <a:r>
              <a:rPr sz="1200" b="1" dirty="0">
                <a:latin typeface="Times New Roman"/>
                <a:cs typeface="Times New Roman"/>
              </a:rPr>
              <a:t>of</a:t>
            </a:r>
            <a:r>
              <a:rPr sz="1200" b="1" spc="-30" dirty="0">
                <a:latin typeface="Times New Roman"/>
                <a:cs typeface="Times New Roman"/>
              </a:rPr>
              <a:t> </a:t>
            </a:r>
            <a:r>
              <a:rPr sz="1200" b="1" dirty="0">
                <a:latin typeface="Times New Roman"/>
                <a:cs typeface="Times New Roman"/>
              </a:rPr>
              <a:t>the</a:t>
            </a:r>
            <a:r>
              <a:rPr sz="1200" b="1" spc="-35" dirty="0">
                <a:latin typeface="Times New Roman"/>
                <a:cs typeface="Times New Roman"/>
              </a:rPr>
              <a:t> </a:t>
            </a:r>
            <a:r>
              <a:rPr sz="1200" b="1" dirty="0">
                <a:latin typeface="Times New Roman"/>
                <a:cs typeface="Times New Roman"/>
              </a:rPr>
              <a:t>Incident</a:t>
            </a:r>
            <a:r>
              <a:rPr sz="1200" dirty="0">
                <a:latin typeface="Times New Roman"/>
                <a:cs typeface="Times New Roman"/>
              </a:rPr>
              <a:t>:</a:t>
            </a:r>
            <a:r>
              <a:rPr sz="1200" spc="-25" dirty="0">
                <a:latin typeface="Times New Roman"/>
                <a:cs typeface="Times New Roman"/>
              </a:rPr>
              <a:t> </a:t>
            </a:r>
            <a:r>
              <a:rPr sz="1200" dirty="0">
                <a:latin typeface="Times New Roman"/>
                <a:cs typeface="Times New Roman"/>
              </a:rPr>
              <a:t>Provide</a:t>
            </a:r>
            <a:r>
              <a:rPr sz="1200" spc="-30" dirty="0">
                <a:latin typeface="Times New Roman"/>
                <a:cs typeface="Times New Roman"/>
              </a:rPr>
              <a:t> </a:t>
            </a:r>
            <a:r>
              <a:rPr sz="1200" dirty="0">
                <a:latin typeface="Times New Roman"/>
                <a:cs typeface="Times New Roman"/>
              </a:rPr>
              <a:t>a</a:t>
            </a:r>
            <a:r>
              <a:rPr sz="1200" spc="-35" dirty="0">
                <a:latin typeface="Times New Roman"/>
                <a:cs typeface="Times New Roman"/>
              </a:rPr>
              <a:t> </a:t>
            </a:r>
            <a:r>
              <a:rPr sz="1200" dirty="0">
                <a:latin typeface="Times New Roman"/>
                <a:cs typeface="Times New Roman"/>
              </a:rPr>
              <a:t>concise</a:t>
            </a:r>
            <a:r>
              <a:rPr sz="1200" spc="-30" dirty="0">
                <a:latin typeface="Times New Roman"/>
                <a:cs typeface="Times New Roman"/>
              </a:rPr>
              <a:t> </a:t>
            </a:r>
            <a:r>
              <a:rPr sz="1200" dirty="0">
                <a:latin typeface="Times New Roman"/>
                <a:cs typeface="Times New Roman"/>
              </a:rPr>
              <a:t>summary</a:t>
            </a:r>
            <a:r>
              <a:rPr sz="1200" spc="-25" dirty="0">
                <a:latin typeface="Times New Roman"/>
                <a:cs typeface="Times New Roman"/>
              </a:rPr>
              <a:t> </a:t>
            </a:r>
            <a:r>
              <a:rPr sz="1200" dirty="0">
                <a:latin typeface="Times New Roman"/>
                <a:cs typeface="Times New Roman"/>
              </a:rPr>
              <a:t>of</a:t>
            </a:r>
            <a:r>
              <a:rPr sz="1200" spc="-30" dirty="0">
                <a:latin typeface="Times New Roman"/>
                <a:cs typeface="Times New Roman"/>
              </a:rPr>
              <a:t> </a:t>
            </a:r>
            <a:r>
              <a:rPr sz="1200" spc="-25" dirty="0">
                <a:latin typeface="Times New Roman"/>
                <a:cs typeface="Times New Roman"/>
              </a:rPr>
              <a:t>the </a:t>
            </a:r>
            <a:r>
              <a:rPr sz="1200" dirty="0">
                <a:latin typeface="Times New Roman"/>
                <a:cs typeface="Times New Roman"/>
              </a:rPr>
              <a:t>incident</a:t>
            </a:r>
            <a:r>
              <a:rPr sz="1200" spc="-35" dirty="0">
                <a:latin typeface="Times New Roman"/>
                <a:cs typeface="Times New Roman"/>
              </a:rPr>
              <a:t> </a:t>
            </a:r>
            <a:r>
              <a:rPr sz="1200" dirty="0">
                <a:latin typeface="Times New Roman"/>
                <a:cs typeface="Times New Roman"/>
              </a:rPr>
              <a:t>(120</a:t>
            </a:r>
            <a:r>
              <a:rPr sz="1200" spc="-35" dirty="0">
                <a:latin typeface="Times New Roman"/>
                <a:cs typeface="Times New Roman"/>
              </a:rPr>
              <a:t> </a:t>
            </a:r>
            <a:r>
              <a:rPr sz="1200" dirty="0">
                <a:latin typeface="Times New Roman"/>
                <a:cs typeface="Times New Roman"/>
              </a:rPr>
              <a:t>characters</a:t>
            </a:r>
            <a:r>
              <a:rPr sz="1200" spc="-25" dirty="0">
                <a:latin typeface="Times New Roman"/>
                <a:cs typeface="Times New Roman"/>
              </a:rPr>
              <a:t> </a:t>
            </a:r>
            <a:r>
              <a:rPr sz="1200" dirty="0">
                <a:latin typeface="Times New Roman"/>
                <a:cs typeface="Times New Roman"/>
              </a:rPr>
              <a:t>or</a:t>
            </a:r>
            <a:r>
              <a:rPr sz="1200" spc="-40" dirty="0">
                <a:latin typeface="Times New Roman"/>
                <a:cs typeface="Times New Roman"/>
              </a:rPr>
              <a:t> </a:t>
            </a:r>
            <a:r>
              <a:rPr sz="1200" spc="-10" dirty="0">
                <a:latin typeface="Times New Roman"/>
                <a:cs typeface="Times New Roman"/>
              </a:rPr>
              <a:t>less).</a:t>
            </a:r>
            <a:endParaRPr sz="1200" dirty="0">
              <a:latin typeface="Times New Roman"/>
              <a:cs typeface="Times New Roman"/>
            </a:endParaRPr>
          </a:p>
          <a:p>
            <a:pPr marL="1155700" marR="180975" lvl="1" indent="-228600">
              <a:lnSpc>
                <a:spcPct val="110800"/>
              </a:lnSpc>
              <a:spcBef>
                <a:spcPts val="805"/>
              </a:spcBef>
              <a:buSzPct val="83333"/>
              <a:buFont typeface="Wingdings"/>
              <a:buChar char=""/>
              <a:tabLst>
                <a:tab pos="1155700" algn="l"/>
              </a:tabLst>
            </a:pPr>
            <a:r>
              <a:rPr sz="1200" b="1" dirty="0">
                <a:latin typeface="Times New Roman"/>
                <a:cs typeface="Times New Roman"/>
              </a:rPr>
              <a:t>Detained,</a:t>
            </a:r>
            <a:r>
              <a:rPr sz="1200" b="1" spc="-25" dirty="0">
                <a:latin typeface="Times New Roman"/>
                <a:cs typeface="Times New Roman"/>
              </a:rPr>
              <a:t> </a:t>
            </a:r>
            <a:r>
              <a:rPr sz="1200" b="1" dirty="0">
                <a:latin typeface="Times New Roman"/>
                <a:cs typeface="Times New Roman"/>
              </a:rPr>
              <a:t>Confined,</a:t>
            </a:r>
            <a:r>
              <a:rPr sz="1200" b="1" spc="-20" dirty="0">
                <a:latin typeface="Times New Roman"/>
                <a:cs typeface="Times New Roman"/>
              </a:rPr>
              <a:t> </a:t>
            </a:r>
            <a:r>
              <a:rPr sz="1200" b="1" spc="-10" dirty="0">
                <a:latin typeface="Times New Roman"/>
                <a:cs typeface="Times New Roman"/>
              </a:rPr>
              <a:t>Probation?</a:t>
            </a:r>
            <a:r>
              <a:rPr sz="1200" spc="-10" dirty="0">
                <a:latin typeface="Times New Roman"/>
                <a:cs typeface="Times New Roman"/>
              </a:rPr>
              <a:t>:</a:t>
            </a:r>
            <a:r>
              <a:rPr sz="1200" spc="-25" dirty="0">
                <a:latin typeface="Times New Roman"/>
                <a:cs typeface="Times New Roman"/>
              </a:rPr>
              <a:t> </a:t>
            </a:r>
            <a:r>
              <a:rPr sz="1200" dirty="0">
                <a:latin typeface="Times New Roman"/>
                <a:cs typeface="Times New Roman"/>
              </a:rPr>
              <a:t>Indicate</a:t>
            </a:r>
            <a:r>
              <a:rPr sz="1200" spc="-25" dirty="0">
                <a:latin typeface="Times New Roman"/>
                <a:cs typeface="Times New Roman"/>
              </a:rPr>
              <a:t> </a:t>
            </a:r>
            <a:r>
              <a:rPr sz="1200" dirty="0">
                <a:latin typeface="Times New Roman"/>
                <a:cs typeface="Times New Roman"/>
              </a:rPr>
              <a:t>whether</a:t>
            </a:r>
            <a:r>
              <a:rPr sz="1200" spc="-30" dirty="0">
                <a:latin typeface="Times New Roman"/>
                <a:cs typeface="Times New Roman"/>
              </a:rPr>
              <a:t> </a:t>
            </a:r>
            <a:r>
              <a:rPr sz="1200" dirty="0">
                <a:latin typeface="Times New Roman"/>
                <a:cs typeface="Times New Roman"/>
              </a:rPr>
              <a:t>you</a:t>
            </a:r>
            <a:r>
              <a:rPr sz="1200" spc="-20" dirty="0">
                <a:latin typeface="Times New Roman"/>
                <a:cs typeface="Times New Roman"/>
              </a:rPr>
              <a:t> </a:t>
            </a:r>
            <a:r>
              <a:rPr sz="1200" dirty="0">
                <a:latin typeface="Times New Roman"/>
                <a:cs typeface="Times New Roman"/>
              </a:rPr>
              <a:t>were</a:t>
            </a:r>
            <a:r>
              <a:rPr sz="1200" spc="-30" dirty="0">
                <a:latin typeface="Times New Roman"/>
                <a:cs typeface="Times New Roman"/>
              </a:rPr>
              <a:t> </a:t>
            </a:r>
            <a:r>
              <a:rPr sz="1200" spc="-10" dirty="0">
                <a:latin typeface="Times New Roman"/>
                <a:cs typeface="Times New Roman"/>
              </a:rPr>
              <a:t>detained, </a:t>
            </a:r>
            <a:r>
              <a:rPr sz="1200" dirty="0">
                <a:latin typeface="Times New Roman"/>
                <a:cs typeface="Times New Roman"/>
              </a:rPr>
              <a:t>confined,</a:t>
            </a:r>
            <a:r>
              <a:rPr sz="1200" spc="-25" dirty="0">
                <a:latin typeface="Times New Roman"/>
                <a:cs typeface="Times New Roman"/>
              </a:rPr>
              <a:t> </a:t>
            </a:r>
            <a:r>
              <a:rPr sz="1200" dirty="0">
                <a:latin typeface="Times New Roman"/>
                <a:cs typeface="Times New Roman"/>
              </a:rPr>
              <a:t>or</a:t>
            </a:r>
            <a:r>
              <a:rPr sz="1200" spc="-30" dirty="0">
                <a:latin typeface="Times New Roman"/>
                <a:cs typeface="Times New Roman"/>
              </a:rPr>
              <a:t> </a:t>
            </a:r>
            <a:r>
              <a:rPr sz="1200" dirty="0">
                <a:latin typeface="Times New Roman"/>
                <a:cs typeface="Times New Roman"/>
              </a:rPr>
              <a:t>placed</a:t>
            </a:r>
            <a:r>
              <a:rPr sz="1200" spc="-25" dirty="0">
                <a:latin typeface="Times New Roman"/>
                <a:cs typeface="Times New Roman"/>
              </a:rPr>
              <a:t> </a:t>
            </a:r>
            <a:r>
              <a:rPr sz="1200" dirty="0">
                <a:latin typeface="Times New Roman"/>
                <a:cs typeface="Times New Roman"/>
              </a:rPr>
              <a:t>on</a:t>
            </a:r>
            <a:r>
              <a:rPr sz="1200" spc="-20" dirty="0">
                <a:latin typeface="Times New Roman"/>
                <a:cs typeface="Times New Roman"/>
              </a:rPr>
              <a:t> </a:t>
            </a:r>
            <a:r>
              <a:rPr sz="1200" spc="-10" dirty="0">
                <a:latin typeface="Times New Roman"/>
                <a:cs typeface="Times New Roman"/>
              </a:rPr>
              <a:t>probation.</a:t>
            </a:r>
            <a:endParaRPr sz="1200" dirty="0">
              <a:latin typeface="Times New Roman"/>
              <a:cs typeface="Times New Roman"/>
            </a:endParaRPr>
          </a:p>
          <a:p>
            <a:pPr marL="1155700" marR="500380" lvl="1" indent="-228600">
              <a:lnSpc>
                <a:spcPct val="110800"/>
              </a:lnSpc>
              <a:spcBef>
                <a:spcPts val="805"/>
              </a:spcBef>
              <a:buSzPct val="83333"/>
              <a:buFont typeface="Wingdings"/>
              <a:buChar char=""/>
              <a:tabLst>
                <a:tab pos="1155700" algn="l"/>
              </a:tabLst>
            </a:pPr>
            <a:r>
              <a:rPr sz="1200" b="1" dirty="0">
                <a:latin typeface="Times New Roman"/>
                <a:cs typeface="Times New Roman"/>
              </a:rPr>
              <a:t>Drugs</a:t>
            </a:r>
            <a:r>
              <a:rPr sz="1200" b="1" spc="-55" dirty="0">
                <a:latin typeface="Times New Roman"/>
                <a:cs typeface="Times New Roman"/>
              </a:rPr>
              <a:t> </a:t>
            </a:r>
            <a:r>
              <a:rPr sz="1200" b="1" spc="-10" dirty="0">
                <a:latin typeface="Times New Roman"/>
                <a:cs typeface="Times New Roman"/>
              </a:rPr>
              <a:t>or</a:t>
            </a:r>
            <a:r>
              <a:rPr sz="1200" b="1" spc="-90" dirty="0">
                <a:latin typeface="Times New Roman"/>
                <a:cs typeface="Times New Roman"/>
              </a:rPr>
              <a:t> </a:t>
            </a:r>
            <a:r>
              <a:rPr sz="1200" b="1" dirty="0">
                <a:latin typeface="Times New Roman"/>
                <a:cs typeface="Times New Roman"/>
              </a:rPr>
              <a:t>Alcohol</a:t>
            </a:r>
            <a:r>
              <a:rPr sz="1200" b="1" spc="-30" dirty="0">
                <a:latin typeface="Times New Roman"/>
                <a:cs typeface="Times New Roman"/>
              </a:rPr>
              <a:t> </a:t>
            </a:r>
            <a:r>
              <a:rPr sz="1200" b="1" dirty="0">
                <a:latin typeface="Times New Roman"/>
                <a:cs typeface="Times New Roman"/>
              </a:rPr>
              <a:t>Cited?</a:t>
            </a:r>
            <a:r>
              <a:rPr sz="1200" dirty="0">
                <a:latin typeface="Times New Roman"/>
                <a:cs typeface="Times New Roman"/>
              </a:rPr>
              <a:t>:</a:t>
            </a:r>
            <a:r>
              <a:rPr sz="1200" spc="-30" dirty="0">
                <a:latin typeface="Times New Roman"/>
                <a:cs typeface="Times New Roman"/>
              </a:rPr>
              <a:t> </a:t>
            </a:r>
            <a:r>
              <a:rPr sz="1200" dirty="0">
                <a:latin typeface="Times New Roman"/>
                <a:cs typeface="Times New Roman"/>
              </a:rPr>
              <a:t>Indicate</a:t>
            </a:r>
            <a:r>
              <a:rPr sz="1200" spc="-35" dirty="0">
                <a:latin typeface="Times New Roman"/>
                <a:cs typeface="Times New Roman"/>
              </a:rPr>
              <a:t> </a:t>
            </a:r>
            <a:r>
              <a:rPr sz="1200" dirty="0">
                <a:latin typeface="Times New Roman"/>
                <a:cs typeface="Times New Roman"/>
              </a:rPr>
              <a:t>whether</a:t>
            </a:r>
            <a:r>
              <a:rPr sz="1200" spc="-30" dirty="0">
                <a:latin typeface="Times New Roman"/>
                <a:cs typeface="Times New Roman"/>
              </a:rPr>
              <a:t> </a:t>
            </a:r>
            <a:r>
              <a:rPr sz="1200" dirty="0">
                <a:latin typeface="Times New Roman"/>
                <a:cs typeface="Times New Roman"/>
              </a:rPr>
              <a:t>drugs</a:t>
            </a:r>
            <a:r>
              <a:rPr sz="1200" spc="-25" dirty="0">
                <a:latin typeface="Times New Roman"/>
                <a:cs typeface="Times New Roman"/>
              </a:rPr>
              <a:t> </a:t>
            </a:r>
            <a:r>
              <a:rPr sz="1200" dirty="0">
                <a:latin typeface="Times New Roman"/>
                <a:cs typeface="Times New Roman"/>
              </a:rPr>
              <a:t>or</a:t>
            </a:r>
            <a:r>
              <a:rPr sz="1200" spc="-30" dirty="0">
                <a:latin typeface="Times New Roman"/>
                <a:cs typeface="Times New Roman"/>
              </a:rPr>
              <a:t> </a:t>
            </a:r>
            <a:r>
              <a:rPr sz="1200" dirty="0">
                <a:latin typeface="Times New Roman"/>
                <a:cs typeface="Times New Roman"/>
              </a:rPr>
              <a:t>alcohol</a:t>
            </a:r>
            <a:r>
              <a:rPr sz="1200" spc="-30" dirty="0">
                <a:latin typeface="Times New Roman"/>
                <a:cs typeface="Times New Roman"/>
              </a:rPr>
              <a:t> </a:t>
            </a:r>
            <a:r>
              <a:rPr sz="1200" spc="-20" dirty="0">
                <a:latin typeface="Times New Roman"/>
                <a:cs typeface="Times New Roman"/>
              </a:rPr>
              <a:t>were </a:t>
            </a:r>
            <a:r>
              <a:rPr sz="1200" dirty="0">
                <a:latin typeface="Times New Roman"/>
                <a:cs typeface="Times New Roman"/>
              </a:rPr>
              <a:t>involved</a:t>
            </a:r>
            <a:r>
              <a:rPr sz="1200" spc="-25" dirty="0">
                <a:latin typeface="Times New Roman"/>
                <a:cs typeface="Times New Roman"/>
              </a:rPr>
              <a:t> </a:t>
            </a:r>
            <a:r>
              <a:rPr sz="1200" dirty="0">
                <a:latin typeface="Times New Roman"/>
                <a:cs typeface="Times New Roman"/>
              </a:rPr>
              <a:t>in</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spc="-10" dirty="0">
                <a:latin typeface="Times New Roman"/>
                <a:cs typeface="Times New Roman"/>
              </a:rPr>
              <a:t>incident.</a:t>
            </a:r>
            <a:endParaRPr sz="1200" dirty="0">
              <a:latin typeface="Times New Roman"/>
              <a:cs typeface="Times New Roman"/>
            </a:endParaRPr>
          </a:p>
          <a:p>
            <a:pPr marL="1155700" marR="45085" lvl="1" indent="-228600">
              <a:lnSpc>
                <a:spcPct val="110800"/>
              </a:lnSpc>
              <a:spcBef>
                <a:spcPts val="805"/>
              </a:spcBef>
              <a:buSzPct val="83333"/>
              <a:buFont typeface="Wingdings"/>
              <a:buChar char=""/>
              <a:tabLst>
                <a:tab pos="1155700" algn="l"/>
              </a:tabLst>
            </a:pPr>
            <a:r>
              <a:rPr sz="1200" b="1" dirty="0">
                <a:latin typeface="Times New Roman"/>
                <a:cs typeface="Times New Roman"/>
              </a:rPr>
              <a:t>Supporting</a:t>
            </a:r>
            <a:r>
              <a:rPr sz="1200" b="1" spc="-30" dirty="0">
                <a:latin typeface="Times New Roman"/>
                <a:cs typeface="Times New Roman"/>
              </a:rPr>
              <a:t> </a:t>
            </a:r>
            <a:r>
              <a:rPr sz="1200" b="1" dirty="0">
                <a:latin typeface="Times New Roman"/>
                <a:cs typeface="Times New Roman"/>
              </a:rPr>
              <a:t>Documents</a:t>
            </a:r>
            <a:r>
              <a:rPr sz="1200" dirty="0">
                <a:latin typeface="Times New Roman"/>
                <a:cs typeface="Times New Roman"/>
              </a:rPr>
              <a:t>:</a:t>
            </a:r>
            <a:r>
              <a:rPr sz="1200" spc="-25" dirty="0">
                <a:latin typeface="Times New Roman"/>
                <a:cs typeface="Times New Roman"/>
              </a:rPr>
              <a:t> </a:t>
            </a:r>
            <a:r>
              <a:rPr sz="1200" dirty="0">
                <a:latin typeface="Times New Roman"/>
                <a:cs typeface="Times New Roman"/>
              </a:rPr>
              <a:t>Upload</a:t>
            </a:r>
            <a:r>
              <a:rPr sz="1200" spc="-30" dirty="0">
                <a:latin typeface="Times New Roman"/>
                <a:cs typeface="Times New Roman"/>
              </a:rPr>
              <a:t> </a:t>
            </a:r>
            <a:r>
              <a:rPr sz="1200" dirty="0">
                <a:latin typeface="Times New Roman"/>
                <a:cs typeface="Times New Roman"/>
              </a:rPr>
              <a:t>any</a:t>
            </a:r>
            <a:r>
              <a:rPr sz="1200" spc="-25" dirty="0">
                <a:latin typeface="Times New Roman"/>
                <a:cs typeface="Times New Roman"/>
              </a:rPr>
              <a:t> </a:t>
            </a:r>
            <a:r>
              <a:rPr sz="1200" dirty="0">
                <a:latin typeface="Times New Roman"/>
                <a:cs typeface="Times New Roman"/>
              </a:rPr>
              <a:t>required</a:t>
            </a:r>
            <a:r>
              <a:rPr sz="1200" spc="-30" dirty="0">
                <a:latin typeface="Times New Roman"/>
                <a:cs typeface="Times New Roman"/>
              </a:rPr>
              <a:t> </a:t>
            </a:r>
            <a:r>
              <a:rPr sz="1200" dirty="0">
                <a:latin typeface="Times New Roman"/>
                <a:cs typeface="Times New Roman"/>
              </a:rPr>
              <a:t>documents,</a:t>
            </a:r>
            <a:r>
              <a:rPr sz="1200" spc="-25" dirty="0">
                <a:latin typeface="Times New Roman"/>
                <a:cs typeface="Times New Roman"/>
              </a:rPr>
              <a:t> </a:t>
            </a:r>
            <a:r>
              <a:rPr sz="1200" dirty="0">
                <a:latin typeface="Times New Roman"/>
                <a:cs typeface="Times New Roman"/>
              </a:rPr>
              <a:t>such</a:t>
            </a:r>
            <a:r>
              <a:rPr sz="1200" spc="-25" dirty="0">
                <a:latin typeface="Times New Roman"/>
                <a:cs typeface="Times New Roman"/>
              </a:rPr>
              <a:t> </a:t>
            </a:r>
            <a:r>
              <a:rPr sz="1200" dirty="0">
                <a:latin typeface="Times New Roman"/>
                <a:cs typeface="Times New Roman"/>
              </a:rPr>
              <a:t>as</a:t>
            </a:r>
            <a:r>
              <a:rPr sz="1200" spc="-30" dirty="0">
                <a:latin typeface="Times New Roman"/>
                <a:cs typeface="Times New Roman"/>
              </a:rPr>
              <a:t> </a:t>
            </a:r>
            <a:r>
              <a:rPr sz="1200" dirty="0">
                <a:latin typeface="Times New Roman"/>
                <a:cs typeface="Times New Roman"/>
              </a:rPr>
              <a:t>a</a:t>
            </a:r>
            <a:r>
              <a:rPr sz="1200" spc="-30" dirty="0">
                <a:latin typeface="Times New Roman"/>
                <a:cs typeface="Times New Roman"/>
              </a:rPr>
              <a:t> </a:t>
            </a:r>
            <a:r>
              <a:rPr sz="1200" spc="-20" dirty="0">
                <a:latin typeface="Times New Roman"/>
                <a:cs typeface="Times New Roman"/>
              </a:rPr>
              <a:t>copy </a:t>
            </a:r>
            <a:r>
              <a:rPr sz="1200" dirty="0">
                <a:latin typeface="Times New Roman"/>
                <a:cs typeface="Times New Roman"/>
              </a:rPr>
              <a:t>of</a:t>
            </a:r>
            <a:r>
              <a:rPr sz="1200" spc="-30" dirty="0">
                <a:latin typeface="Times New Roman"/>
                <a:cs typeface="Times New Roman"/>
              </a:rPr>
              <a:t> </a:t>
            </a:r>
            <a:r>
              <a:rPr sz="1200" dirty="0">
                <a:latin typeface="Times New Roman"/>
                <a:cs typeface="Times New Roman"/>
              </a:rPr>
              <a:t>a</a:t>
            </a:r>
            <a:r>
              <a:rPr sz="1200" spc="-30" dirty="0">
                <a:latin typeface="Times New Roman"/>
                <a:cs typeface="Times New Roman"/>
              </a:rPr>
              <a:t> </a:t>
            </a:r>
            <a:r>
              <a:rPr sz="1200" dirty="0">
                <a:latin typeface="Times New Roman"/>
                <a:cs typeface="Times New Roman"/>
              </a:rPr>
              <a:t>ticket,</a:t>
            </a:r>
            <a:r>
              <a:rPr sz="1200" spc="-25" dirty="0">
                <a:latin typeface="Times New Roman"/>
                <a:cs typeface="Times New Roman"/>
              </a:rPr>
              <a:t> </a:t>
            </a:r>
            <a:r>
              <a:rPr sz="1200" dirty="0">
                <a:latin typeface="Times New Roman"/>
                <a:cs typeface="Times New Roman"/>
              </a:rPr>
              <a:t>citation,</a:t>
            </a:r>
            <a:r>
              <a:rPr sz="1200" spc="-20" dirty="0">
                <a:latin typeface="Times New Roman"/>
                <a:cs typeface="Times New Roman"/>
              </a:rPr>
              <a:t> </a:t>
            </a:r>
            <a:r>
              <a:rPr sz="1200" dirty="0">
                <a:latin typeface="Times New Roman"/>
                <a:cs typeface="Times New Roman"/>
              </a:rPr>
              <a:t>or</a:t>
            </a:r>
            <a:r>
              <a:rPr sz="1200" spc="-30" dirty="0">
                <a:latin typeface="Times New Roman"/>
                <a:cs typeface="Times New Roman"/>
              </a:rPr>
              <a:t> </a:t>
            </a:r>
            <a:r>
              <a:rPr sz="1200" dirty="0">
                <a:latin typeface="Times New Roman"/>
                <a:cs typeface="Times New Roman"/>
              </a:rPr>
              <a:t>court</a:t>
            </a:r>
            <a:r>
              <a:rPr sz="1200" spc="-25" dirty="0">
                <a:latin typeface="Times New Roman"/>
                <a:cs typeface="Times New Roman"/>
              </a:rPr>
              <a:t> </a:t>
            </a:r>
            <a:r>
              <a:rPr sz="1200" spc="-10" dirty="0">
                <a:latin typeface="Times New Roman"/>
                <a:cs typeface="Times New Roman"/>
              </a:rPr>
              <a:t>record.</a:t>
            </a:r>
            <a:endParaRPr sz="1200" dirty="0">
              <a:latin typeface="Times New Roman"/>
              <a:cs typeface="Times New Roman"/>
            </a:endParaRPr>
          </a:p>
          <a:p>
            <a:pPr marL="12700">
              <a:lnSpc>
                <a:spcPct val="100000"/>
              </a:lnSpc>
              <a:spcBef>
                <a:spcPts val="960"/>
              </a:spcBef>
            </a:pPr>
            <a:r>
              <a:rPr sz="1200" b="1" dirty="0">
                <a:latin typeface="Times New Roman"/>
                <a:cs typeface="Times New Roman"/>
              </a:rPr>
              <a:t>Review</a:t>
            </a:r>
            <a:r>
              <a:rPr sz="1200" b="1" spc="-50" dirty="0">
                <a:latin typeface="Times New Roman"/>
                <a:cs typeface="Times New Roman"/>
              </a:rPr>
              <a:t> </a:t>
            </a:r>
            <a:r>
              <a:rPr sz="1200" b="1" dirty="0">
                <a:latin typeface="Times New Roman"/>
                <a:cs typeface="Times New Roman"/>
              </a:rPr>
              <a:t>Involvement</a:t>
            </a:r>
            <a:r>
              <a:rPr sz="1200" b="1" spc="-50" dirty="0">
                <a:latin typeface="Times New Roman"/>
                <a:cs typeface="Times New Roman"/>
              </a:rPr>
              <a:t> </a:t>
            </a:r>
            <a:r>
              <a:rPr sz="1200" b="1" spc="-10" dirty="0">
                <a:latin typeface="Times New Roman"/>
                <a:cs typeface="Times New Roman"/>
              </a:rPr>
              <a:t>History</a:t>
            </a:r>
            <a:endParaRPr sz="1200" dirty="0">
              <a:latin typeface="Times New Roman"/>
              <a:cs typeface="Times New Roman"/>
            </a:endParaRPr>
          </a:p>
          <a:p>
            <a:pPr marL="698500" marR="121920" indent="-228600">
              <a:lnSpc>
                <a:spcPct val="110800"/>
              </a:lnSpc>
              <a:spcBef>
                <a:spcPts val="800"/>
              </a:spcBef>
              <a:buChar char="•"/>
              <a:tabLst>
                <a:tab pos="698500" algn="l"/>
              </a:tabLst>
            </a:pPr>
            <a:r>
              <a:rPr sz="1200" spc="-25" dirty="0">
                <a:latin typeface="Times New Roman"/>
                <a:cs typeface="Times New Roman"/>
              </a:rPr>
              <a:t>Your</a:t>
            </a:r>
            <a:r>
              <a:rPr sz="1200" spc="-45" dirty="0">
                <a:latin typeface="Times New Roman"/>
                <a:cs typeface="Times New Roman"/>
              </a:rPr>
              <a:t> </a:t>
            </a:r>
            <a:r>
              <a:rPr sz="1200" dirty="0">
                <a:latin typeface="Times New Roman"/>
                <a:cs typeface="Times New Roman"/>
              </a:rPr>
              <a:t>reported</a:t>
            </a:r>
            <a:r>
              <a:rPr sz="1200" spc="-35" dirty="0">
                <a:latin typeface="Times New Roman"/>
                <a:cs typeface="Times New Roman"/>
              </a:rPr>
              <a:t> </a:t>
            </a:r>
            <a:r>
              <a:rPr sz="1200" dirty="0">
                <a:latin typeface="Times New Roman"/>
                <a:cs typeface="Times New Roman"/>
              </a:rPr>
              <a:t>involvements</a:t>
            </a:r>
            <a:r>
              <a:rPr sz="1200" spc="-40" dirty="0">
                <a:latin typeface="Times New Roman"/>
                <a:cs typeface="Times New Roman"/>
              </a:rPr>
              <a:t> </a:t>
            </a:r>
            <a:r>
              <a:rPr sz="1200" dirty="0">
                <a:latin typeface="Times New Roman"/>
                <a:cs typeface="Times New Roman"/>
              </a:rPr>
              <a:t>will</a:t>
            </a:r>
            <a:r>
              <a:rPr sz="1200" spc="-35" dirty="0">
                <a:latin typeface="Times New Roman"/>
                <a:cs typeface="Times New Roman"/>
              </a:rPr>
              <a:t> </a:t>
            </a:r>
            <a:r>
              <a:rPr sz="1200" dirty="0">
                <a:latin typeface="Times New Roman"/>
                <a:cs typeface="Times New Roman"/>
              </a:rPr>
              <a:t>be</a:t>
            </a:r>
            <a:r>
              <a:rPr sz="1200" spc="-45" dirty="0">
                <a:latin typeface="Times New Roman"/>
                <a:cs typeface="Times New Roman"/>
              </a:rPr>
              <a:t> </a:t>
            </a:r>
            <a:r>
              <a:rPr sz="1200" dirty="0">
                <a:latin typeface="Times New Roman"/>
                <a:cs typeface="Times New Roman"/>
              </a:rPr>
              <a:t>listed</a:t>
            </a:r>
            <a:r>
              <a:rPr sz="1200" spc="-35" dirty="0">
                <a:latin typeface="Times New Roman"/>
                <a:cs typeface="Times New Roman"/>
              </a:rPr>
              <a:t> </a:t>
            </a:r>
            <a:r>
              <a:rPr sz="1200" dirty="0">
                <a:latin typeface="Times New Roman"/>
                <a:cs typeface="Times New Roman"/>
              </a:rPr>
              <a:t>under</a:t>
            </a:r>
            <a:r>
              <a:rPr sz="1200" spc="-45" dirty="0">
                <a:latin typeface="Times New Roman"/>
                <a:cs typeface="Times New Roman"/>
              </a:rPr>
              <a:t> </a:t>
            </a:r>
            <a:r>
              <a:rPr sz="1200" b="1" dirty="0">
                <a:latin typeface="Times New Roman"/>
                <a:cs typeface="Times New Roman"/>
              </a:rPr>
              <a:t>Involvement</a:t>
            </a:r>
            <a:r>
              <a:rPr sz="1200" b="1" spc="-40" dirty="0">
                <a:latin typeface="Times New Roman"/>
                <a:cs typeface="Times New Roman"/>
              </a:rPr>
              <a:t> </a:t>
            </a:r>
            <a:r>
              <a:rPr sz="1200" b="1" dirty="0">
                <a:latin typeface="Times New Roman"/>
                <a:cs typeface="Times New Roman"/>
              </a:rPr>
              <a:t>History</a:t>
            </a:r>
            <a:r>
              <a:rPr sz="1200" dirty="0">
                <a:latin typeface="Times New Roman"/>
                <a:cs typeface="Times New Roman"/>
              </a:rPr>
              <a:t>.</a:t>
            </a:r>
            <a:r>
              <a:rPr sz="1200" spc="-40" dirty="0">
                <a:latin typeface="Times New Roman"/>
                <a:cs typeface="Times New Roman"/>
              </a:rPr>
              <a:t> </a:t>
            </a:r>
            <a:r>
              <a:rPr sz="1200" spc="-20" dirty="0">
                <a:latin typeface="Times New Roman"/>
                <a:cs typeface="Times New Roman"/>
              </a:rPr>
              <a:t>Each </a:t>
            </a:r>
            <a:r>
              <a:rPr sz="1200" dirty="0">
                <a:latin typeface="Times New Roman"/>
                <a:cs typeface="Times New Roman"/>
              </a:rPr>
              <a:t>involvement</a:t>
            </a:r>
            <a:r>
              <a:rPr sz="1200" spc="-30" dirty="0">
                <a:latin typeface="Times New Roman"/>
                <a:cs typeface="Times New Roman"/>
              </a:rPr>
              <a:t> </a:t>
            </a:r>
            <a:r>
              <a:rPr sz="1200" dirty="0">
                <a:latin typeface="Times New Roman"/>
                <a:cs typeface="Times New Roman"/>
              </a:rPr>
              <a:t>will</a:t>
            </a:r>
            <a:r>
              <a:rPr sz="1200" spc="-25" dirty="0">
                <a:latin typeface="Times New Roman"/>
                <a:cs typeface="Times New Roman"/>
              </a:rPr>
              <a:t> </a:t>
            </a:r>
            <a:r>
              <a:rPr sz="1200" dirty="0">
                <a:latin typeface="Times New Roman"/>
                <a:cs typeface="Times New Roman"/>
              </a:rPr>
              <a:t>show</a:t>
            </a:r>
            <a:r>
              <a:rPr sz="1200" spc="-35" dirty="0">
                <a:latin typeface="Times New Roman"/>
                <a:cs typeface="Times New Roman"/>
              </a:rPr>
              <a:t> </a:t>
            </a:r>
            <a:r>
              <a:rPr sz="1200" dirty="0">
                <a:latin typeface="Times New Roman"/>
                <a:cs typeface="Times New Roman"/>
              </a:rPr>
              <a:t>its</a:t>
            </a:r>
            <a:r>
              <a:rPr sz="1200" spc="-25" dirty="0">
                <a:latin typeface="Times New Roman"/>
                <a:cs typeface="Times New Roman"/>
              </a:rPr>
              <a:t> </a:t>
            </a:r>
            <a:r>
              <a:rPr sz="1200" dirty="0">
                <a:latin typeface="Times New Roman"/>
                <a:cs typeface="Times New Roman"/>
              </a:rPr>
              <a:t>status</a:t>
            </a:r>
            <a:r>
              <a:rPr sz="1200" spc="-25" dirty="0">
                <a:latin typeface="Times New Roman"/>
                <a:cs typeface="Times New Roman"/>
              </a:rPr>
              <a:t> </a:t>
            </a:r>
            <a:r>
              <a:rPr sz="1200" dirty="0">
                <a:latin typeface="Times New Roman"/>
                <a:cs typeface="Times New Roman"/>
              </a:rPr>
              <a:t>(e.g.,</a:t>
            </a:r>
            <a:r>
              <a:rPr sz="1200" spc="-30" dirty="0">
                <a:latin typeface="Times New Roman"/>
                <a:cs typeface="Times New Roman"/>
              </a:rPr>
              <a:t> </a:t>
            </a:r>
            <a:r>
              <a:rPr sz="1200" dirty="0">
                <a:latin typeface="Times New Roman"/>
                <a:cs typeface="Times New Roman"/>
              </a:rPr>
              <a:t>"Excused")</a:t>
            </a:r>
            <a:r>
              <a:rPr sz="1200" spc="-20" dirty="0">
                <a:latin typeface="Times New Roman"/>
                <a:cs typeface="Times New Roman"/>
              </a:rPr>
              <a:t> </a:t>
            </a:r>
            <a:r>
              <a:rPr sz="1200" dirty="0">
                <a:latin typeface="Times New Roman"/>
                <a:cs typeface="Times New Roman"/>
              </a:rPr>
              <a:t>and</a:t>
            </a:r>
            <a:r>
              <a:rPr sz="1200" spc="-30" dirty="0">
                <a:latin typeface="Times New Roman"/>
                <a:cs typeface="Times New Roman"/>
              </a:rPr>
              <a:t> </a:t>
            </a:r>
            <a:r>
              <a:rPr sz="1200" dirty="0">
                <a:latin typeface="Times New Roman"/>
                <a:cs typeface="Times New Roman"/>
              </a:rPr>
              <a:t>a</a:t>
            </a:r>
            <a:r>
              <a:rPr sz="1200" spc="-30" dirty="0">
                <a:latin typeface="Times New Roman"/>
                <a:cs typeface="Times New Roman"/>
              </a:rPr>
              <a:t> </a:t>
            </a:r>
            <a:r>
              <a:rPr sz="1200" dirty="0">
                <a:latin typeface="Times New Roman"/>
                <a:cs typeface="Times New Roman"/>
              </a:rPr>
              <a:t>summary</a:t>
            </a:r>
            <a:r>
              <a:rPr sz="1200" spc="-25"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spc="-10" dirty="0">
                <a:latin typeface="Times New Roman"/>
                <a:cs typeface="Times New Roman"/>
              </a:rPr>
              <a:t>details.</a:t>
            </a:r>
            <a:endParaRPr sz="1200" dirty="0">
              <a:latin typeface="Times New Roman"/>
              <a:cs typeface="Times New Roman"/>
            </a:endParaRPr>
          </a:p>
          <a:p>
            <a:pPr marL="698500" marR="26670" indent="-228600">
              <a:lnSpc>
                <a:spcPct val="110800"/>
              </a:lnSpc>
              <a:spcBef>
                <a:spcPts val="805"/>
              </a:spcBef>
              <a:buChar char="•"/>
              <a:tabLst>
                <a:tab pos="698500" algn="l"/>
              </a:tabLst>
            </a:pPr>
            <a:r>
              <a:rPr sz="1200" dirty="0">
                <a:latin typeface="Times New Roman"/>
                <a:cs typeface="Times New Roman"/>
              </a:rPr>
              <a:t>If</a:t>
            </a:r>
            <a:r>
              <a:rPr sz="1200" spc="-25" dirty="0">
                <a:latin typeface="Times New Roman"/>
                <a:cs typeface="Times New Roman"/>
              </a:rPr>
              <a:t> </a:t>
            </a:r>
            <a:r>
              <a:rPr sz="1200" dirty="0">
                <a:latin typeface="Times New Roman"/>
                <a:cs typeface="Times New Roman"/>
              </a:rPr>
              <a:t>you</a:t>
            </a:r>
            <a:r>
              <a:rPr sz="1200" spc="-20" dirty="0">
                <a:latin typeface="Times New Roman"/>
                <a:cs typeface="Times New Roman"/>
              </a:rPr>
              <a:t> </a:t>
            </a:r>
            <a:r>
              <a:rPr sz="1200" dirty="0">
                <a:latin typeface="Times New Roman"/>
                <a:cs typeface="Times New Roman"/>
              </a:rPr>
              <a:t>need</a:t>
            </a:r>
            <a:r>
              <a:rPr sz="1200" spc="-20" dirty="0">
                <a:latin typeface="Times New Roman"/>
                <a:cs typeface="Times New Roman"/>
              </a:rPr>
              <a:t> </a:t>
            </a:r>
            <a:r>
              <a:rPr sz="1200" dirty="0">
                <a:latin typeface="Times New Roman"/>
                <a:cs typeface="Times New Roman"/>
              </a:rPr>
              <a:t>to</a:t>
            </a:r>
            <a:r>
              <a:rPr sz="1200" spc="-10" dirty="0">
                <a:latin typeface="Times New Roman"/>
                <a:cs typeface="Times New Roman"/>
              </a:rPr>
              <a:t> </a:t>
            </a:r>
            <a:r>
              <a:rPr sz="1200" dirty="0">
                <a:latin typeface="Times New Roman"/>
                <a:cs typeface="Times New Roman"/>
              </a:rPr>
              <a:t>add</a:t>
            </a:r>
            <a:r>
              <a:rPr sz="1200" spc="-20" dirty="0">
                <a:latin typeface="Times New Roman"/>
                <a:cs typeface="Times New Roman"/>
              </a:rPr>
              <a:t> </a:t>
            </a:r>
            <a:r>
              <a:rPr sz="1200" dirty="0">
                <a:latin typeface="Times New Roman"/>
                <a:cs typeface="Times New Roman"/>
              </a:rPr>
              <a:t>additional</a:t>
            </a:r>
            <a:r>
              <a:rPr sz="1200" spc="-20" dirty="0">
                <a:latin typeface="Times New Roman"/>
                <a:cs typeface="Times New Roman"/>
              </a:rPr>
              <a:t> </a:t>
            </a:r>
            <a:r>
              <a:rPr sz="1200" dirty="0">
                <a:latin typeface="Times New Roman"/>
                <a:cs typeface="Times New Roman"/>
              </a:rPr>
              <a:t>details</a:t>
            </a:r>
            <a:r>
              <a:rPr sz="1200" spc="-20" dirty="0">
                <a:latin typeface="Times New Roman"/>
                <a:cs typeface="Times New Roman"/>
              </a:rPr>
              <a:t> </a:t>
            </a:r>
            <a:r>
              <a:rPr sz="1200" dirty="0">
                <a:latin typeface="Times New Roman"/>
                <a:cs typeface="Times New Roman"/>
              </a:rPr>
              <a:t>or</a:t>
            </a:r>
            <a:r>
              <a:rPr sz="1200" spc="-25" dirty="0">
                <a:latin typeface="Times New Roman"/>
                <a:cs typeface="Times New Roman"/>
              </a:rPr>
              <a:t> </a:t>
            </a:r>
            <a:r>
              <a:rPr sz="1200" dirty="0">
                <a:latin typeface="Times New Roman"/>
                <a:cs typeface="Times New Roman"/>
              </a:rPr>
              <a:t>documents,</a:t>
            </a:r>
            <a:r>
              <a:rPr sz="1200" spc="-20" dirty="0">
                <a:latin typeface="Times New Roman"/>
                <a:cs typeface="Times New Roman"/>
              </a:rPr>
              <a:t> </a:t>
            </a:r>
            <a:r>
              <a:rPr sz="1200" dirty="0">
                <a:latin typeface="Times New Roman"/>
                <a:cs typeface="Times New Roman"/>
              </a:rPr>
              <a:t>you</a:t>
            </a:r>
            <a:r>
              <a:rPr sz="1200" spc="-15" dirty="0">
                <a:latin typeface="Times New Roman"/>
                <a:cs typeface="Times New Roman"/>
              </a:rPr>
              <a:t> </a:t>
            </a:r>
            <a:r>
              <a:rPr sz="1200" dirty="0">
                <a:latin typeface="Times New Roman"/>
                <a:cs typeface="Times New Roman"/>
              </a:rPr>
              <a:t>can</a:t>
            </a:r>
            <a:r>
              <a:rPr sz="1200" spc="-20" dirty="0">
                <a:latin typeface="Times New Roman"/>
                <a:cs typeface="Times New Roman"/>
              </a:rPr>
              <a:t> </a:t>
            </a:r>
            <a:r>
              <a:rPr sz="1200" dirty="0">
                <a:latin typeface="Times New Roman"/>
                <a:cs typeface="Times New Roman"/>
              </a:rPr>
              <a:t>do</a:t>
            </a:r>
            <a:r>
              <a:rPr sz="1200" spc="-20" dirty="0">
                <a:latin typeface="Times New Roman"/>
                <a:cs typeface="Times New Roman"/>
              </a:rPr>
              <a:t> </a:t>
            </a:r>
            <a:r>
              <a:rPr sz="1200" dirty="0">
                <a:latin typeface="Times New Roman"/>
                <a:cs typeface="Times New Roman"/>
              </a:rPr>
              <a:t>so</a:t>
            </a:r>
            <a:r>
              <a:rPr sz="1200" spc="-20" dirty="0">
                <a:latin typeface="Times New Roman"/>
                <a:cs typeface="Times New Roman"/>
              </a:rPr>
              <a:t> </a:t>
            </a:r>
            <a:r>
              <a:rPr sz="1200" dirty="0">
                <a:latin typeface="Times New Roman"/>
                <a:cs typeface="Times New Roman"/>
              </a:rPr>
              <a:t>by</a:t>
            </a:r>
            <a:r>
              <a:rPr sz="1200" spc="-20" dirty="0">
                <a:latin typeface="Times New Roman"/>
                <a:cs typeface="Times New Roman"/>
              </a:rPr>
              <a:t> </a:t>
            </a:r>
            <a:r>
              <a:rPr sz="1200" dirty="0">
                <a:latin typeface="Times New Roman"/>
                <a:cs typeface="Times New Roman"/>
              </a:rPr>
              <a:t>selecting</a:t>
            </a:r>
            <a:r>
              <a:rPr sz="1200" spc="-20" dirty="0">
                <a:latin typeface="Times New Roman"/>
                <a:cs typeface="Times New Roman"/>
              </a:rPr>
              <a:t> </a:t>
            </a:r>
            <a:r>
              <a:rPr sz="1200" spc="-25" dirty="0">
                <a:latin typeface="Times New Roman"/>
                <a:cs typeface="Times New Roman"/>
              </a:rPr>
              <a:t>the </a:t>
            </a:r>
            <a:r>
              <a:rPr sz="1200" dirty="0">
                <a:latin typeface="Times New Roman"/>
                <a:cs typeface="Times New Roman"/>
              </a:rPr>
              <a:t>involvement</a:t>
            </a:r>
            <a:r>
              <a:rPr sz="1200" spc="-60" dirty="0">
                <a:latin typeface="Times New Roman"/>
                <a:cs typeface="Times New Roman"/>
              </a:rPr>
              <a:t> </a:t>
            </a:r>
            <a:r>
              <a:rPr sz="1200" dirty="0">
                <a:latin typeface="Times New Roman"/>
                <a:cs typeface="Times New Roman"/>
              </a:rPr>
              <a:t>and</a:t>
            </a:r>
            <a:r>
              <a:rPr sz="1200" spc="-35" dirty="0">
                <a:latin typeface="Times New Roman"/>
                <a:cs typeface="Times New Roman"/>
              </a:rPr>
              <a:t> </a:t>
            </a:r>
            <a:r>
              <a:rPr sz="1200" dirty="0">
                <a:latin typeface="Times New Roman"/>
                <a:cs typeface="Times New Roman"/>
              </a:rPr>
              <a:t>clicking</a:t>
            </a:r>
            <a:r>
              <a:rPr sz="1200" spc="-35" dirty="0">
                <a:latin typeface="Times New Roman"/>
                <a:cs typeface="Times New Roman"/>
              </a:rPr>
              <a:t> </a:t>
            </a:r>
            <a:r>
              <a:rPr sz="1200" b="1" dirty="0">
                <a:latin typeface="Times New Roman"/>
                <a:cs typeface="Times New Roman"/>
              </a:rPr>
              <a:t>Add</a:t>
            </a:r>
            <a:r>
              <a:rPr sz="1200" b="1" spc="-75" dirty="0">
                <a:latin typeface="Times New Roman"/>
                <a:cs typeface="Times New Roman"/>
              </a:rPr>
              <a:t> </a:t>
            </a:r>
            <a:r>
              <a:rPr sz="1200" b="1" spc="-10" dirty="0">
                <a:latin typeface="Times New Roman"/>
                <a:cs typeface="Times New Roman"/>
              </a:rPr>
              <a:t>Attachment</a:t>
            </a:r>
            <a:r>
              <a:rPr sz="1200" spc="-10" dirty="0">
                <a:latin typeface="Times New Roman"/>
                <a:cs typeface="Times New Roman"/>
              </a:rPr>
              <a:t>.</a:t>
            </a:r>
            <a:endParaRPr sz="1200" dirty="0">
              <a:latin typeface="Times New Roman"/>
              <a:cs typeface="Times New Roman"/>
            </a:endParaRPr>
          </a:p>
          <a:p>
            <a:pPr marL="12700">
              <a:lnSpc>
                <a:spcPct val="100000"/>
              </a:lnSpc>
              <a:spcBef>
                <a:spcPts val="960"/>
              </a:spcBef>
            </a:pPr>
            <a:r>
              <a:rPr sz="1200" b="1" dirty="0">
                <a:latin typeface="Times New Roman"/>
                <a:cs typeface="Times New Roman"/>
              </a:rPr>
              <a:t>Reporting</a:t>
            </a:r>
            <a:r>
              <a:rPr sz="1200" b="1" spc="-40" dirty="0">
                <a:latin typeface="Times New Roman"/>
                <a:cs typeface="Times New Roman"/>
              </a:rPr>
              <a:t> </a:t>
            </a:r>
            <a:r>
              <a:rPr sz="1200" b="1" spc="-10" dirty="0">
                <a:latin typeface="Times New Roman"/>
                <a:cs typeface="Times New Roman"/>
              </a:rPr>
              <a:t>Requirements</a:t>
            </a:r>
            <a:endParaRPr sz="1200" dirty="0">
              <a:latin typeface="Times New Roman"/>
              <a:cs typeface="Times New Roman"/>
            </a:endParaRPr>
          </a:p>
          <a:p>
            <a:pPr marL="698500" marR="19685" indent="-228600">
              <a:lnSpc>
                <a:spcPct val="110800"/>
              </a:lnSpc>
              <a:spcBef>
                <a:spcPts val="805"/>
              </a:spcBef>
              <a:buChar char="•"/>
              <a:tabLst>
                <a:tab pos="698500" algn="l"/>
              </a:tabLst>
            </a:pPr>
            <a:r>
              <a:rPr sz="1200" spc="-25" dirty="0">
                <a:latin typeface="Times New Roman"/>
                <a:cs typeface="Times New Roman"/>
              </a:rPr>
              <a:t>You</a:t>
            </a:r>
            <a:r>
              <a:rPr sz="1200" spc="-30" dirty="0">
                <a:latin typeface="Times New Roman"/>
                <a:cs typeface="Times New Roman"/>
              </a:rPr>
              <a:t> </a:t>
            </a:r>
            <a:r>
              <a:rPr sz="1200" dirty="0">
                <a:latin typeface="Times New Roman"/>
                <a:cs typeface="Times New Roman"/>
              </a:rPr>
              <a:t>must</a:t>
            </a:r>
            <a:r>
              <a:rPr sz="1200" spc="-30" dirty="0">
                <a:latin typeface="Times New Roman"/>
                <a:cs typeface="Times New Roman"/>
              </a:rPr>
              <a:t> </a:t>
            </a:r>
            <a:r>
              <a:rPr sz="1200" dirty="0">
                <a:latin typeface="Times New Roman"/>
                <a:cs typeface="Times New Roman"/>
              </a:rPr>
              <a:t>report</a:t>
            </a:r>
            <a:r>
              <a:rPr sz="1200" spc="-30" dirty="0">
                <a:latin typeface="Times New Roman"/>
                <a:cs typeface="Times New Roman"/>
              </a:rPr>
              <a:t> </a:t>
            </a:r>
            <a:r>
              <a:rPr sz="1200" dirty="0">
                <a:latin typeface="Times New Roman"/>
                <a:cs typeface="Times New Roman"/>
              </a:rPr>
              <a:t>any</a:t>
            </a:r>
            <a:r>
              <a:rPr sz="1200" spc="-30" dirty="0">
                <a:latin typeface="Times New Roman"/>
                <a:cs typeface="Times New Roman"/>
              </a:rPr>
              <a:t> </a:t>
            </a:r>
            <a:r>
              <a:rPr sz="1200" dirty="0">
                <a:latin typeface="Times New Roman"/>
                <a:cs typeface="Times New Roman"/>
              </a:rPr>
              <a:t>civil</a:t>
            </a:r>
            <a:r>
              <a:rPr sz="1200" spc="-20" dirty="0">
                <a:latin typeface="Times New Roman"/>
                <a:cs typeface="Times New Roman"/>
              </a:rPr>
              <a:t> </a:t>
            </a:r>
            <a:r>
              <a:rPr sz="1200" dirty="0">
                <a:latin typeface="Times New Roman"/>
                <a:cs typeface="Times New Roman"/>
              </a:rPr>
              <a:t>involvements</a:t>
            </a:r>
            <a:r>
              <a:rPr sz="1200" spc="-25"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spc="-10" dirty="0">
                <a:latin typeface="Times New Roman"/>
                <a:cs typeface="Times New Roman"/>
              </a:rPr>
              <a:t>Detachment</a:t>
            </a:r>
            <a:r>
              <a:rPr sz="1200" spc="-30" dirty="0">
                <a:latin typeface="Times New Roman"/>
                <a:cs typeface="Times New Roman"/>
              </a:rPr>
              <a:t> </a:t>
            </a:r>
            <a:r>
              <a:rPr sz="1200" dirty="0">
                <a:latin typeface="Times New Roman"/>
                <a:cs typeface="Times New Roman"/>
              </a:rPr>
              <a:t>Commander</a:t>
            </a:r>
            <a:r>
              <a:rPr sz="1200" spc="-30" dirty="0">
                <a:latin typeface="Times New Roman"/>
                <a:cs typeface="Times New Roman"/>
              </a:rPr>
              <a:t> </a:t>
            </a:r>
            <a:r>
              <a:rPr sz="1200" dirty="0">
                <a:latin typeface="Times New Roman"/>
                <a:cs typeface="Times New Roman"/>
              </a:rPr>
              <a:t>within</a:t>
            </a:r>
            <a:r>
              <a:rPr sz="1200" spc="-30" dirty="0">
                <a:latin typeface="Times New Roman"/>
                <a:cs typeface="Times New Roman"/>
              </a:rPr>
              <a:t> </a:t>
            </a:r>
            <a:r>
              <a:rPr sz="1200" spc="-25" dirty="0">
                <a:latin typeface="Times New Roman"/>
                <a:cs typeface="Times New Roman"/>
              </a:rPr>
              <a:t>72 </a:t>
            </a:r>
            <a:r>
              <a:rPr sz="1200" dirty="0">
                <a:latin typeface="Times New Roman"/>
                <a:cs typeface="Times New Roman"/>
              </a:rPr>
              <a:t>hours</a:t>
            </a:r>
            <a:r>
              <a:rPr sz="1200" spc="-35" dirty="0">
                <a:latin typeface="Times New Roman"/>
                <a:cs typeface="Times New Roman"/>
              </a:rPr>
              <a:t> </a:t>
            </a:r>
            <a:r>
              <a:rPr sz="1200" dirty="0">
                <a:latin typeface="Times New Roman"/>
                <a:cs typeface="Times New Roman"/>
              </a:rPr>
              <a:t>of</a:t>
            </a:r>
            <a:r>
              <a:rPr sz="1200" spc="-40" dirty="0">
                <a:latin typeface="Times New Roman"/>
                <a:cs typeface="Times New Roman"/>
              </a:rPr>
              <a:t> </a:t>
            </a:r>
            <a:r>
              <a:rPr sz="1200" dirty="0">
                <a:latin typeface="Times New Roman"/>
                <a:cs typeface="Times New Roman"/>
              </a:rPr>
              <a:t>their</a:t>
            </a:r>
            <a:r>
              <a:rPr sz="1200" spc="-35" dirty="0">
                <a:latin typeface="Times New Roman"/>
                <a:cs typeface="Times New Roman"/>
              </a:rPr>
              <a:t> </a:t>
            </a:r>
            <a:r>
              <a:rPr sz="1200" dirty="0">
                <a:latin typeface="Times New Roman"/>
                <a:cs typeface="Times New Roman"/>
              </a:rPr>
              <a:t>occurrence,</a:t>
            </a:r>
            <a:r>
              <a:rPr sz="1200" spc="-35" dirty="0">
                <a:latin typeface="Times New Roman"/>
                <a:cs typeface="Times New Roman"/>
              </a:rPr>
              <a:t> </a:t>
            </a:r>
            <a:r>
              <a:rPr sz="1200" dirty="0">
                <a:latin typeface="Times New Roman"/>
                <a:cs typeface="Times New Roman"/>
              </a:rPr>
              <a:t>including</a:t>
            </a:r>
            <a:r>
              <a:rPr sz="1200" spc="-35" dirty="0">
                <a:latin typeface="Times New Roman"/>
                <a:cs typeface="Times New Roman"/>
              </a:rPr>
              <a:t> </a:t>
            </a:r>
            <a:r>
              <a:rPr sz="1200" dirty="0">
                <a:latin typeface="Times New Roman"/>
                <a:cs typeface="Times New Roman"/>
              </a:rPr>
              <a:t>during</a:t>
            </a:r>
            <a:r>
              <a:rPr sz="1200" spc="-30" dirty="0">
                <a:latin typeface="Times New Roman"/>
                <a:cs typeface="Times New Roman"/>
              </a:rPr>
              <a:t> </a:t>
            </a:r>
            <a:r>
              <a:rPr sz="1200" dirty="0">
                <a:latin typeface="Times New Roman"/>
                <a:cs typeface="Times New Roman"/>
              </a:rPr>
              <a:t>periods</a:t>
            </a:r>
            <a:r>
              <a:rPr sz="1200" spc="-35" dirty="0">
                <a:latin typeface="Times New Roman"/>
                <a:cs typeface="Times New Roman"/>
              </a:rPr>
              <a:t> </a:t>
            </a:r>
            <a:r>
              <a:rPr sz="1200" dirty="0">
                <a:latin typeface="Times New Roman"/>
                <a:cs typeface="Times New Roman"/>
              </a:rPr>
              <a:t>away</a:t>
            </a:r>
            <a:r>
              <a:rPr sz="1200" spc="-35" dirty="0">
                <a:latin typeface="Times New Roman"/>
                <a:cs typeface="Times New Roman"/>
              </a:rPr>
              <a:t> </a:t>
            </a:r>
            <a:r>
              <a:rPr sz="1200" dirty="0">
                <a:latin typeface="Times New Roman"/>
                <a:cs typeface="Times New Roman"/>
              </a:rPr>
              <a:t>from</a:t>
            </a:r>
            <a:r>
              <a:rPr sz="1200" spc="-30" dirty="0">
                <a:latin typeface="Times New Roman"/>
                <a:cs typeface="Times New Roman"/>
              </a:rPr>
              <a:t> </a:t>
            </a:r>
            <a:r>
              <a:rPr sz="1200" dirty="0">
                <a:latin typeface="Times New Roman"/>
                <a:cs typeface="Times New Roman"/>
              </a:rPr>
              <a:t>campus</a:t>
            </a:r>
            <a:r>
              <a:rPr sz="1200" spc="-35" dirty="0">
                <a:latin typeface="Times New Roman"/>
                <a:cs typeface="Times New Roman"/>
              </a:rPr>
              <a:t> </a:t>
            </a:r>
            <a:r>
              <a:rPr sz="1200" spc="-10" dirty="0">
                <a:latin typeface="Times New Roman"/>
                <a:cs typeface="Times New Roman"/>
              </a:rPr>
              <a:t>(e.g., </a:t>
            </a:r>
            <a:r>
              <a:rPr sz="1200" dirty="0">
                <a:latin typeface="Times New Roman"/>
                <a:cs typeface="Times New Roman"/>
              </a:rPr>
              <a:t>summer</a:t>
            </a:r>
            <a:r>
              <a:rPr sz="1200" spc="-30" dirty="0">
                <a:latin typeface="Times New Roman"/>
                <a:cs typeface="Times New Roman"/>
              </a:rPr>
              <a:t> </a:t>
            </a:r>
            <a:r>
              <a:rPr sz="1200" dirty="0">
                <a:latin typeface="Times New Roman"/>
                <a:cs typeface="Times New Roman"/>
              </a:rPr>
              <a:t>breaks</a:t>
            </a:r>
            <a:r>
              <a:rPr sz="1200" spc="-25" dirty="0">
                <a:latin typeface="Times New Roman"/>
                <a:cs typeface="Times New Roman"/>
              </a:rPr>
              <a:t> </a:t>
            </a:r>
            <a:r>
              <a:rPr sz="1200" dirty="0">
                <a:latin typeface="Times New Roman"/>
                <a:cs typeface="Times New Roman"/>
              </a:rPr>
              <a:t>or</a:t>
            </a:r>
            <a:r>
              <a:rPr sz="1200" spc="-30" dirty="0">
                <a:latin typeface="Times New Roman"/>
                <a:cs typeface="Times New Roman"/>
              </a:rPr>
              <a:t> </a:t>
            </a:r>
            <a:r>
              <a:rPr sz="1200" spc="-10" dirty="0">
                <a:latin typeface="Times New Roman"/>
                <a:cs typeface="Times New Roman"/>
              </a:rPr>
              <a:t>holidays).</a:t>
            </a:r>
            <a:endParaRPr sz="1200" dirty="0">
              <a:latin typeface="Times New Roman"/>
              <a:cs typeface="Times New Roman"/>
            </a:endParaRPr>
          </a:p>
          <a:p>
            <a:pPr marL="698500" marR="830580" indent="-228600">
              <a:lnSpc>
                <a:spcPct val="110800"/>
              </a:lnSpc>
              <a:spcBef>
                <a:spcPts val="805"/>
              </a:spcBef>
              <a:buChar char="•"/>
              <a:tabLst>
                <a:tab pos="698500" algn="l"/>
              </a:tabLst>
            </a:pPr>
            <a:r>
              <a:rPr sz="1200" dirty="0">
                <a:latin typeface="Times New Roman"/>
                <a:cs typeface="Times New Roman"/>
              </a:rPr>
              <a:t>Concealing</a:t>
            </a:r>
            <a:r>
              <a:rPr sz="1200" spc="-30" dirty="0">
                <a:latin typeface="Times New Roman"/>
                <a:cs typeface="Times New Roman"/>
              </a:rPr>
              <a:t> </a:t>
            </a:r>
            <a:r>
              <a:rPr sz="1200" dirty="0">
                <a:latin typeface="Times New Roman"/>
                <a:cs typeface="Times New Roman"/>
              </a:rPr>
              <a:t>or</a:t>
            </a:r>
            <a:r>
              <a:rPr sz="1200" spc="-35" dirty="0">
                <a:latin typeface="Times New Roman"/>
                <a:cs typeface="Times New Roman"/>
              </a:rPr>
              <a:t> </a:t>
            </a:r>
            <a:r>
              <a:rPr sz="1200" dirty="0">
                <a:latin typeface="Times New Roman"/>
                <a:cs typeface="Times New Roman"/>
              </a:rPr>
              <a:t>failing</a:t>
            </a:r>
            <a:r>
              <a:rPr sz="1200" spc="-25"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dirty="0">
                <a:latin typeface="Times New Roman"/>
                <a:cs typeface="Times New Roman"/>
              </a:rPr>
              <a:t>report</a:t>
            </a:r>
            <a:r>
              <a:rPr sz="1200" spc="-25" dirty="0">
                <a:latin typeface="Times New Roman"/>
                <a:cs typeface="Times New Roman"/>
              </a:rPr>
              <a:t> </a:t>
            </a:r>
            <a:r>
              <a:rPr sz="1200" dirty="0">
                <a:latin typeface="Times New Roman"/>
                <a:cs typeface="Times New Roman"/>
              </a:rPr>
              <a:t>any</a:t>
            </a:r>
            <a:r>
              <a:rPr sz="1200" spc="-30" dirty="0">
                <a:latin typeface="Times New Roman"/>
                <a:cs typeface="Times New Roman"/>
              </a:rPr>
              <a:t> </a:t>
            </a:r>
            <a:r>
              <a:rPr sz="1200" dirty="0">
                <a:latin typeface="Times New Roman"/>
                <a:cs typeface="Times New Roman"/>
              </a:rPr>
              <a:t>involvement</a:t>
            </a:r>
            <a:r>
              <a:rPr sz="1200" spc="-25" dirty="0">
                <a:latin typeface="Times New Roman"/>
                <a:cs typeface="Times New Roman"/>
              </a:rPr>
              <a:t> </a:t>
            </a:r>
            <a:r>
              <a:rPr sz="1200" dirty="0">
                <a:latin typeface="Times New Roman"/>
                <a:cs typeface="Times New Roman"/>
              </a:rPr>
              <a:t>can</a:t>
            </a:r>
            <a:r>
              <a:rPr sz="1200" spc="-30" dirty="0">
                <a:latin typeface="Times New Roman"/>
                <a:cs typeface="Times New Roman"/>
              </a:rPr>
              <a:t> </a:t>
            </a:r>
            <a:r>
              <a:rPr sz="1200" dirty="0">
                <a:latin typeface="Times New Roman"/>
                <a:cs typeface="Times New Roman"/>
              </a:rPr>
              <a:t>result</a:t>
            </a:r>
            <a:r>
              <a:rPr sz="1200" spc="-25" dirty="0">
                <a:latin typeface="Times New Roman"/>
                <a:cs typeface="Times New Roman"/>
              </a:rPr>
              <a:t> </a:t>
            </a:r>
            <a:r>
              <a:rPr sz="1200" dirty="0">
                <a:latin typeface="Times New Roman"/>
                <a:cs typeface="Times New Roman"/>
              </a:rPr>
              <a:t>in</a:t>
            </a:r>
            <a:r>
              <a:rPr sz="1200" spc="-30" dirty="0">
                <a:latin typeface="Times New Roman"/>
                <a:cs typeface="Times New Roman"/>
              </a:rPr>
              <a:t> </a:t>
            </a:r>
            <a:r>
              <a:rPr sz="1200" spc="-10" dirty="0">
                <a:latin typeface="Times New Roman"/>
                <a:cs typeface="Times New Roman"/>
              </a:rPr>
              <a:t>serious </a:t>
            </a:r>
            <a:r>
              <a:rPr sz="1200" dirty="0">
                <a:latin typeface="Times New Roman"/>
                <a:cs typeface="Times New Roman"/>
              </a:rPr>
              <a:t>consequences,</a:t>
            </a:r>
            <a:r>
              <a:rPr sz="1200" spc="-65" dirty="0">
                <a:latin typeface="Times New Roman"/>
                <a:cs typeface="Times New Roman"/>
              </a:rPr>
              <a:t> </a:t>
            </a:r>
            <a:r>
              <a:rPr sz="1200" dirty="0">
                <a:latin typeface="Times New Roman"/>
                <a:cs typeface="Times New Roman"/>
              </a:rPr>
              <a:t>including</a:t>
            </a:r>
            <a:r>
              <a:rPr sz="1200" spc="-25" dirty="0">
                <a:latin typeface="Times New Roman"/>
                <a:cs typeface="Times New Roman"/>
              </a:rPr>
              <a:t> </a:t>
            </a:r>
            <a:r>
              <a:rPr sz="1200" dirty="0">
                <a:latin typeface="Times New Roman"/>
                <a:cs typeface="Times New Roman"/>
              </a:rPr>
              <a:t>dismissal</a:t>
            </a:r>
            <a:r>
              <a:rPr sz="1200" spc="-35" dirty="0">
                <a:latin typeface="Times New Roman"/>
                <a:cs typeface="Times New Roman"/>
              </a:rPr>
              <a:t> </a:t>
            </a:r>
            <a:r>
              <a:rPr sz="1200" dirty="0">
                <a:latin typeface="Times New Roman"/>
                <a:cs typeface="Times New Roman"/>
              </a:rPr>
              <a:t>from</a:t>
            </a:r>
            <a:r>
              <a:rPr sz="1200" spc="-35" dirty="0">
                <a:latin typeface="Times New Roman"/>
                <a:cs typeface="Times New Roman"/>
              </a:rPr>
              <a:t> </a:t>
            </a:r>
            <a:r>
              <a:rPr sz="1200" spc="-10" dirty="0">
                <a:latin typeface="Times New Roman"/>
                <a:cs typeface="Times New Roman"/>
              </a:rPr>
              <a:t>the</a:t>
            </a:r>
            <a:r>
              <a:rPr sz="1200" spc="-80" dirty="0">
                <a:latin typeface="Times New Roman"/>
                <a:cs typeface="Times New Roman"/>
              </a:rPr>
              <a:t> </a:t>
            </a:r>
            <a:r>
              <a:rPr sz="1200" dirty="0">
                <a:latin typeface="Times New Roman"/>
                <a:cs typeface="Times New Roman"/>
              </a:rPr>
              <a:t>AFROTC</a:t>
            </a:r>
            <a:r>
              <a:rPr sz="1200" spc="-35" dirty="0">
                <a:latin typeface="Times New Roman"/>
                <a:cs typeface="Times New Roman"/>
              </a:rPr>
              <a:t> </a:t>
            </a:r>
            <a:r>
              <a:rPr sz="1200" spc="-10" dirty="0">
                <a:latin typeface="Times New Roman"/>
                <a:cs typeface="Times New Roman"/>
              </a:rPr>
              <a:t>program.</a:t>
            </a:r>
            <a:endParaRPr sz="1200" dirty="0">
              <a:latin typeface="Times New Roman"/>
              <a:cs typeface="Times New Roman"/>
            </a:endParaRPr>
          </a:p>
          <a:p>
            <a:pPr marL="12700">
              <a:lnSpc>
                <a:spcPct val="100000"/>
              </a:lnSpc>
              <a:spcBef>
                <a:spcPts val="960"/>
              </a:spcBef>
            </a:pPr>
            <a:r>
              <a:rPr sz="1200" b="1" dirty="0">
                <a:latin typeface="Times New Roman"/>
                <a:cs typeface="Times New Roman"/>
              </a:rPr>
              <a:t>Save</a:t>
            </a:r>
            <a:r>
              <a:rPr sz="1200" b="1" spc="-20" dirty="0">
                <a:latin typeface="Times New Roman"/>
                <a:cs typeface="Times New Roman"/>
              </a:rPr>
              <a:t> </a:t>
            </a:r>
            <a:r>
              <a:rPr sz="1200" b="1" dirty="0">
                <a:latin typeface="Times New Roman"/>
                <a:cs typeface="Times New Roman"/>
              </a:rPr>
              <a:t>and</a:t>
            </a:r>
            <a:r>
              <a:rPr sz="1200" b="1" spc="-10" dirty="0">
                <a:latin typeface="Times New Roman"/>
                <a:cs typeface="Times New Roman"/>
              </a:rPr>
              <a:t> </a:t>
            </a:r>
            <a:r>
              <a:rPr sz="1200" b="1" spc="-20" dirty="0">
                <a:latin typeface="Times New Roman"/>
                <a:cs typeface="Times New Roman"/>
              </a:rPr>
              <a:t>Close</a:t>
            </a:r>
            <a:endParaRPr sz="1200" dirty="0">
              <a:latin typeface="Times New Roman"/>
              <a:cs typeface="Times New Roman"/>
            </a:endParaRPr>
          </a:p>
          <a:p>
            <a:pPr marL="698500" marR="93980" indent="-228600">
              <a:lnSpc>
                <a:spcPct val="110800"/>
              </a:lnSpc>
              <a:spcBef>
                <a:spcPts val="805"/>
              </a:spcBef>
              <a:buChar char="•"/>
              <a:tabLst>
                <a:tab pos="698500" algn="l"/>
              </a:tabLst>
            </a:pPr>
            <a:r>
              <a:rPr sz="1200" dirty="0">
                <a:latin typeface="Times New Roman"/>
                <a:cs typeface="Times New Roman"/>
              </a:rPr>
              <a:t>After</a:t>
            </a:r>
            <a:r>
              <a:rPr sz="1200" spc="-35" dirty="0">
                <a:latin typeface="Times New Roman"/>
                <a:cs typeface="Times New Roman"/>
              </a:rPr>
              <a:t> </a:t>
            </a:r>
            <a:r>
              <a:rPr sz="1200" dirty="0">
                <a:latin typeface="Times New Roman"/>
                <a:cs typeface="Times New Roman"/>
              </a:rPr>
              <a:t>reporting</a:t>
            </a:r>
            <a:r>
              <a:rPr sz="1200" spc="-30" dirty="0">
                <a:latin typeface="Times New Roman"/>
                <a:cs typeface="Times New Roman"/>
              </a:rPr>
              <a:t> </a:t>
            </a:r>
            <a:r>
              <a:rPr sz="1200" dirty="0">
                <a:latin typeface="Times New Roman"/>
                <a:cs typeface="Times New Roman"/>
              </a:rPr>
              <a:t>and</a:t>
            </a:r>
            <a:r>
              <a:rPr sz="1200" spc="-25" dirty="0">
                <a:latin typeface="Times New Roman"/>
                <a:cs typeface="Times New Roman"/>
              </a:rPr>
              <a:t> </a:t>
            </a:r>
            <a:r>
              <a:rPr sz="1200" dirty="0">
                <a:latin typeface="Times New Roman"/>
                <a:cs typeface="Times New Roman"/>
              </a:rPr>
              <a:t>reviewing</a:t>
            </a:r>
            <a:r>
              <a:rPr sz="1200" spc="-30" dirty="0">
                <a:latin typeface="Times New Roman"/>
                <a:cs typeface="Times New Roman"/>
              </a:rPr>
              <a:t> </a:t>
            </a:r>
            <a:r>
              <a:rPr sz="1200" dirty="0">
                <a:latin typeface="Times New Roman"/>
                <a:cs typeface="Times New Roman"/>
              </a:rPr>
              <a:t>all</a:t>
            </a:r>
            <a:r>
              <a:rPr sz="1200" spc="-30" dirty="0">
                <a:latin typeface="Times New Roman"/>
                <a:cs typeface="Times New Roman"/>
              </a:rPr>
              <a:t> </a:t>
            </a:r>
            <a:r>
              <a:rPr sz="1200" dirty="0">
                <a:latin typeface="Times New Roman"/>
                <a:cs typeface="Times New Roman"/>
              </a:rPr>
              <a:t>involvements,</a:t>
            </a:r>
            <a:r>
              <a:rPr sz="1200" spc="-25" dirty="0">
                <a:latin typeface="Times New Roman"/>
                <a:cs typeface="Times New Roman"/>
              </a:rPr>
              <a:t> </a:t>
            </a:r>
            <a:r>
              <a:rPr sz="1200" dirty="0">
                <a:latin typeface="Times New Roman"/>
                <a:cs typeface="Times New Roman"/>
              </a:rPr>
              <a:t>click</a:t>
            </a:r>
            <a:r>
              <a:rPr sz="1200" spc="-30" dirty="0">
                <a:latin typeface="Times New Roman"/>
                <a:cs typeface="Times New Roman"/>
              </a:rPr>
              <a:t> </a:t>
            </a:r>
            <a:r>
              <a:rPr sz="1200" b="1" dirty="0">
                <a:latin typeface="Times New Roman"/>
                <a:cs typeface="Times New Roman"/>
              </a:rPr>
              <a:t>Save</a:t>
            </a:r>
            <a:r>
              <a:rPr sz="1200" b="1" spc="-30" dirty="0">
                <a:latin typeface="Times New Roman"/>
                <a:cs typeface="Times New Roman"/>
              </a:rPr>
              <a:t> </a:t>
            </a:r>
            <a:r>
              <a:rPr sz="1200" b="1" dirty="0">
                <a:latin typeface="Times New Roman"/>
                <a:cs typeface="Times New Roman"/>
              </a:rPr>
              <a:t>&amp;</a:t>
            </a:r>
            <a:r>
              <a:rPr sz="1200" b="1" spc="-35" dirty="0">
                <a:latin typeface="Times New Roman"/>
                <a:cs typeface="Times New Roman"/>
              </a:rPr>
              <a:t> </a:t>
            </a:r>
            <a:r>
              <a:rPr sz="1200" b="1" dirty="0">
                <a:latin typeface="Times New Roman"/>
                <a:cs typeface="Times New Roman"/>
              </a:rPr>
              <a:t>Close</a:t>
            </a:r>
            <a:r>
              <a:rPr sz="1200" b="1" spc="-35"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spc="-10" dirty="0">
                <a:latin typeface="Times New Roman"/>
                <a:cs typeface="Times New Roman"/>
              </a:rPr>
              <a:t>complete </a:t>
            </a:r>
            <a:r>
              <a:rPr sz="1200" dirty="0">
                <a:latin typeface="Times New Roman"/>
                <a:cs typeface="Times New Roman"/>
              </a:rPr>
              <a:t>this</a:t>
            </a:r>
            <a:r>
              <a:rPr sz="1200" spc="-10" dirty="0">
                <a:latin typeface="Times New Roman"/>
                <a:cs typeface="Times New Roman"/>
              </a:rPr>
              <a:t> section.</a:t>
            </a:r>
            <a:endParaRPr sz="1200" dirty="0">
              <a:latin typeface="Times New Roman"/>
              <a:cs typeface="Times New Roman"/>
            </a:endParaRPr>
          </a:p>
          <a:p>
            <a:pPr marL="698500" marR="560705" indent="-228600">
              <a:lnSpc>
                <a:spcPct val="110800"/>
              </a:lnSpc>
              <a:spcBef>
                <a:spcPts val="805"/>
              </a:spcBef>
              <a:buChar char="•"/>
              <a:tabLst>
                <a:tab pos="698500" algn="l"/>
              </a:tabLst>
            </a:pPr>
            <a:r>
              <a:rPr sz="1200" dirty="0">
                <a:latin typeface="Times New Roman"/>
                <a:cs typeface="Times New Roman"/>
              </a:rPr>
              <a:t>A</a:t>
            </a:r>
            <a:r>
              <a:rPr sz="1200" spc="-75" dirty="0">
                <a:latin typeface="Times New Roman"/>
                <a:cs typeface="Times New Roman"/>
              </a:rPr>
              <a:t> </a:t>
            </a:r>
            <a:r>
              <a:rPr sz="1200" dirty="0">
                <a:latin typeface="Times New Roman"/>
                <a:cs typeface="Times New Roman"/>
              </a:rPr>
              <a:t>checkmark</a:t>
            </a:r>
            <a:r>
              <a:rPr sz="1200" spc="-35" dirty="0">
                <a:latin typeface="Times New Roman"/>
                <a:cs typeface="Times New Roman"/>
              </a:rPr>
              <a:t> </a:t>
            </a:r>
            <a:r>
              <a:rPr sz="1200" dirty="0">
                <a:latin typeface="Times New Roman"/>
                <a:cs typeface="Times New Roman"/>
              </a:rPr>
              <a:t>will</a:t>
            </a:r>
            <a:r>
              <a:rPr sz="1200" spc="-30" dirty="0">
                <a:latin typeface="Times New Roman"/>
                <a:cs typeface="Times New Roman"/>
              </a:rPr>
              <a:t> </a:t>
            </a:r>
            <a:r>
              <a:rPr sz="1200" dirty="0">
                <a:latin typeface="Times New Roman"/>
                <a:cs typeface="Times New Roman"/>
              </a:rPr>
              <a:t>appear</a:t>
            </a:r>
            <a:r>
              <a:rPr sz="1200" spc="-30" dirty="0">
                <a:latin typeface="Times New Roman"/>
                <a:cs typeface="Times New Roman"/>
              </a:rPr>
              <a:t> </a:t>
            </a:r>
            <a:r>
              <a:rPr sz="1200" dirty="0">
                <a:latin typeface="Times New Roman"/>
                <a:cs typeface="Times New Roman"/>
              </a:rPr>
              <a:t>next</a:t>
            </a:r>
            <a:r>
              <a:rPr sz="1200" spc="-30" dirty="0">
                <a:latin typeface="Times New Roman"/>
                <a:cs typeface="Times New Roman"/>
              </a:rPr>
              <a:t> </a:t>
            </a:r>
            <a:r>
              <a:rPr sz="1200" dirty="0">
                <a:latin typeface="Times New Roman"/>
                <a:cs typeface="Times New Roman"/>
              </a:rPr>
              <a:t>to</a:t>
            </a:r>
            <a:r>
              <a:rPr sz="1200" spc="-35" dirty="0">
                <a:latin typeface="Times New Roman"/>
                <a:cs typeface="Times New Roman"/>
              </a:rPr>
              <a:t> </a:t>
            </a:r>
            <a:r>
              <a:rPr sz="1200" b="1" dirty="0">
                <a:latin typeface="Times New Roman"/>
                <a:cs typeface="Times New Roman"/>
              </a:rPr>
              <a:t>Civil</a:t>
            </a:r>
            <a:r>
              <a:rPr sz="1200" b="1" spc="-30" dirty="0">
                <a:latin typeface="Times New Roman"/>
                <a:cs typeface="Times New Roman"/>
              </a:rPr>
              <a:t> </a:t>
            </a:r>
            <a:r>
              <a:rPr sz="1200" b="1" dirty="0">
                <a:latin typeface="Times New Roman"/>
                <a:cs typeface="Times New Roman"/>
              </a:rPr>
              <a:t>Involvements</a:t>
            </a:r>
            <a:r>
              <a:rPr sz="1200" b="1" spc="-30" dirty="0">
                <a:latin typeface="Times New Roman"/>
                <a:cs typeface="Times New Roman"/>
              </a:rPr>
              <a:t> </a:t>
            </a:r>
            <a:r>
              <a:rPr sz="1200" dirty="0">
                <a:latin typeface="Times New Roman"/>
                <a:cs typeface="Times New Roman"/>
              </a:rPr>
              <a:t>in</a:t>
            </a:r>
            <a:r>
              <a:rPr sz="1200" spc="-30" dirty="0">
                <a:latin typeface="Times New Roman"/>
                <a:cs typeface="Times New Roman"/>
              </a:rPr>
              <a:t> </a:t>
            </a:r>
            <a:r>
              <a:rPr sz="1200" dirty="0">
                <a:latin typeface="Times New Roman"/>
                <a:cs typeface="Times New Roman"/>
              </a:rPr>
              <a:t>your</a:t>
            </a:r>
            <a:r>
              <a:rPr sz="1200" spc="-35" dirty="0">
                <a:latin typeface="Times New Roman"/>
                <a:cs typeface="Times New Roman"/>
              </a:rPr>
              <a:t> </a:t>
            </a:r>
            <a:r>
              <a:rPr sz="1200" spc="-10" dirty="0">
                <a:latin typeface="Times New Roman"/>
                <a:cs typeface="Times New Roman"/>
              </a:rPr>
              <a:t>application </a:t>
            </a:r>
            <a:r>
              <a:rPr sz="1200" dirty="0">
                <a:latin typeface="Times New Roman"/>
                <a:cs typeface="Times New Roman"/>
              </a:rPr>
              <a:t>checklist,</a:t>
            </a:r>
            <a:r>
              <a:rPr sz="1200" spc="-30" dirty="0">
                <a:latin typeface="Times New Roman"/>
                <a:cs typeface="Times New Roman"/>
              </a:rPr>
              <a:t> </a:t>
            </a:r>
            <a:r>
              <a:rPr sz="1200" dirty="0">
                <a:latin typeface="Times New Roman"/>
                <a:cs typeface="Times New Roman"/>
              </a:rPr>
              <a:t>indicating</a:t>
            </a:r>
            <a:r>
              <a:rPr sz="1200" spc="-30" dirty="0">
                <a:latin typeface="Times New Roman"/>
                <a:cs typeface="Times New Roman"/>
              </a:rPr>
              <a:t> </a:t>
            </a:r>
            <a:r>
              <a:rPr sz="1200" dirty="0">
                <a:latin typeface="Times New Roman"/>
                <a:cs typeface="Times New Roman"/>
              </a:rPr>
              <a:t>that</a:t>
            </a:r>
            <a:r>
              <a:rPr sz="1200" spc="-30" dirty="0">
                <a:latin typeface="Times New Roman"/>
                <a:cs typeface="Times New Roman"/>
              </a:rPr>
              <a:t> </a:t>
            </a:r>
            <a:r>
              <a:rPr sz="1200" dirty="0">
                <a:latin typeface="Times New Roman"/>
                <a:cs typeface="Times New Roman"/>
              </a:rPr>
              <a:t>this</a:t>
            </a:r>
            <a:r>
              <a:rPr sz="1200" spc="-30" dirty="0">
                <a:latin typeface="Times New Roman"/>
                <a:cs typeface="Times New Roman"/>
              </a:rPr>
              <a:t> </a:t>
            </a:r>
            <a:r>
              <a:rPr sz="1200" dirty="0">
                <a:latin typeface="Times New Roman"/>
                <a:cs typeface="Times New Roman"/>
              </a:rPr>
              <a:t>section</a:t>
            </a:r>
            <a:r>
              <a:rPr sz="1200" spc="-25" dirty="0">
                <a:latin typeface="Times New Roman"/>
                <a:cs typeface="Times New Roman"/>
              </a:rPr>
              <a:t> </a:t>
            </a:r>
            <a:r>
              <a:rPr sz="1200" dirty="0">
                <a:latin typeface="Times New Roman"/>
                <a:cs typeface="Times New Roman"/>
              </a:rPr>
              <a:t>is</a:t>
            </a:r>
            <a:r>
              <a:rPr sz="1200" spc="-30" dirty="0">
                <a:latin typeface="Times New Roman"/>
                <a:cs typeface="Times New Roman"/>
              </a:rPr>
              <a:t> </a:t>
            </a:r>
            <a:r>
              <a:rPr sz="1200" spc="-10" dirty="0">
                <a:latin typeface="Times New Roman"/>
                <a:cs typeface="Times New Roman"/>
              </a:rPr>
              <a:t>complete.</a:t>
            </a:r>
            <a:endParaRPr sz="1200" dirty="0">
              <a:latin typeface="Times New Roman"/>
              <a:cs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96111" y="5393435"/>
            <a:ext cx="5980175" cy="38099"/>
          </a:xfrm>
          <a:prstGeom prst="rect">
            <a:avLst/>
          </a:prstGeom>
        </p:spPr>
      </p:pic>
      <p:sp>
        <p:nvSpPr>
          <p:cNvPr id="3" name="object 3"/>
          <p:cNvSpPr txBox="1"/>
          <p:nvPr/>
        </p:nvSpPr>
        <p:spPr>
          <a:xfrm>
            <a:off x="901700" y="5813552"/>
            <a:ext cx="5930900" cy="3152775"/>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Step</a:t>
            </a:r>
            <a:r>
              <a:rPr sz="1200" spc="-20" dirty="0">
                <a:latin typeface="Times New Roman"/>
                <a:cs typeface="Times New Roman"/>
              </a:rPr>
              <a:t> </a:t>
            </a:r>
            <a:r>
              <a:rPr sz="1200" spc="-25" dirty="0">
                <a:latin typeface="Times New Roman"/>
                <a:cs typeface="Times New Roman"/>
              </a:rPr>
              <a:t>15:</a:t>
            </a:r>
            <a:endParaRPr sz="1200">
              <a:latin typeface="Times New Roman"/>
              <a:cs typeface="Times New Roman"/>
            </a:endParaRPr>
          </a:p>
          <a:p>
            <a:pPr marL="12700">
              <a:lnSpc>
                <a:spcPct val="100000"/>
              </a:lnSpc>
              <a:spcBef>
                <a:spcPts val="960"/>
              </a:spcBef>
            </a:pPr>
            <a:r>
              <a:rPr sz="1200" b="1" dirty="0">
                <a:latin typeface="Times New Roman"/>
                <a:cs typeface="Times New Roman"/>
              </a:rPr>
              <a:t>Review</a:t>
            </a:r>
            <a:r>
              <a:rPr sz="1200" b="1" spc="-25" dirty="0">
                <a:latin typeface="Times New Roman"/>
                <a:cs typeface="Times New Roman"/>
              </a:rPr>
              <a:t> </a:t>
            </a:r>
            <a:r>
              <a:rPr sz="1200" b="1" dirty="0">
                <a:latin typeface="Times New Roman"/>
                <a:cs typeface="Times New Roman"/>
              </a:rPr>
              <a:t>and</a:t>
            </a:r>
            <a:r>
              <a:rPr sz="1200" b="1" spc="-15" dirty="0">
                <a:latin typeface="Times New Roman"/>
                <a:cs typeface="Times New Roman"/>
              </a:rPr>
              <a:t> </a:t>
            </a:r>
            <a:r>
              <a:rPr sz="1200" b="1" spc="-10" dirty="0">
                <a:latin typeface="Times New Roman"/>
                <a:cs typeface="Times New Roman"/>
              </a:rPr>
              <a:t>Submit</a:t>
            </a:r>
            <a:endParaRPr sz="1200">
              <a:latin typeface="Times New Roman"/>
              <a:cs typeface="Times New Roman"/>
            </a:endParaRPr>
          </a:p>
          <a:p>
            <a:pPr marL="240665">
              <a:lnSpc>
                <a:spcPct val="100000"/>
              </a:lnSpc>
              <a:spcBef>
                <a:spcPts val="960"/>
              </a:spcBef>
            </a:pPr>
            <a:r>
              <a:rPr sz="1200" b="1" dirty="0">
                <a:latin typeface="Times New Roman"/>
                <a:cs typeface="Times New Roman"/>
              </a:rPr>
              <a:t>Final</a:t>
            </a:r>
            <a:r>
              <a:rPr sz="1200" b="1" spc="-40" dirty="0">
                <a:latin typeface="Times New Roman"/>
                <a:cs typeface="Times New Roman"/>
              </a:rPr>
              <a:t> </a:t>
            </a:r>
            <a:r>
              <a:rPr sz="1200" b="1" dirty="0">
                <a:latin typeface="Times New Roman"/>
                <a:cs typeface="Times New Roman"/>
              </a:rPr>
              <a:t>Review</a:t>
            </a:r>
            <a:r>
              <a:rPr sz="1200" b="1" spc="-30" dirty="0">
                <a:latin typeface="Times New Roman"/>
                <a:cs typeface="Times New Roman"/>
              </a:rPr>
              <a:t> </a:t>
            </a:r>
            <a:r>
              <a:rPr sz="1200" b="1" spc="-10" dirty="0">
                <a:latin typeface="Times New Roman"/>
                <a:cs typeface="Times New Roman"/>
              </a:rPr>
              <a:t>of</a:t>
            </a:r>
            <a:r>
              <a:rPr sz="1200" b="1" spc="-80" dirty="0">
                <a:latin typeface="Times New Roman"/>
                <a:cs typeface="Times New Roman"/>
              </a:rPr>
              <a:t> </a:t>
            </a:r>
            <a:r>
              <a:rPr sz="1200" b="1" dirty="0">
                <a:latin typeface="Times New Roman"/>
                <a:cs typeface="Times New Roman"/>
              </a:rPr>
              <a:t>Application</a:t>
            </a:r>
            <a:r>
              <a:rPr sz="1200" b="1" spc="-20" dirty="0">
                <a:latin typeface="Times New Roman"/>
                <a:cs typeface="Times New Roman"/>
              </a:rPr>
              <a:t> </a:t>
            </a:r>
            <a:r>
              <a:rPr sz="1200" b="1" spc="-10" dirty="0">
                <a:latin typeface="Times New Roman"/>
                <a:cs typeface="Times New Roman"/>
              </a:rPr>
              <a:t>Checklist</a:t>
            </a:r>
            <a:endParaRPr sz="1200">
              <a:latin typeface="Times New Roman"/>
              <a:cs typeface="Times New Roman"/>
            </a:endParaRPr>
          </a:p>
          <a:p>
            <a:pPr marL="927100" marR="5080" indent="-228600">
              <a:lnSpc>
                <a:spcPct val="110800"/>
              </a:lnSpc>
              <a:spcBef>
                <a:spcPts val="805"/>
              </a:spcBef>
              <a:buChar char="•"/>
              <a:tabLst>
                <a:tab pos="927100" algn="l"/>
              </a:tabLst>
            </a:pPr>
            <a:r>
              <a:rPr sz="1200" dirty="0">
                <a:latin typeface="Times New Roman"/>
                <a:cs typeface="Times New Roman"/>
              </a:rPr>
              <a:t>Before</a:t>
            </a:r>
            <a:r>
              <a:rPr sz="1200" spc="-35" dirty="0">
                <a:latin typeface="Times New Roman"/>
                <a:cs typeface="Times New Roman"/>
              </a:rPr>
              <a:t> </a:t>
            </a:r>
            <a:r>
              <a:rPr sz="1200" dirty="0">
                <a:latin typeface="Times New Roman"/>
                <a:cs typeface="Times New Roman"/>
              </a:rPr>
              <a:t>submitting,</a:t>
            </a:r>
            <a:r>
              <a:rPr sz="1200" spc="-15" dirty="0">
                <a:latin typeface="Times New Roman"/>
                <a:cs typeface="Times New Roman"/>
              </a:rPr>
              <a:t> </a:t>
            </a:r>
            <a:r>
              <a:rPr sz="1200" dirty="0">
                <a:latin typeface="Times New Roman"/>
                <a:cs typeface="Times New Roman"/>
              </a:rPr>
              <a:t>review</a:t>
            </a:r>
            <a:r>
              <a:rPr sz="1200" spc="-20" dirty="0">
                <a:latin typeface="Times New Roman"/>
                <a:cs typeface="Times New Roman"/>
              </a:rPr>
              <a:t> </a:t>
            </a:r>
            <a:r>
              <a:rPr sz="1200" dirty="0">
                <a:latin typeface="Times New Roman"/>
                <a:cs typeface="Times New Roman"/>
              </a:rPr>
              <a:t>your</a:t>
            </a:r>
            <a:r>
              <a:rPr sz="1200" spc="-25" dirty="0">
                <a:latin typeface="Times New Roman"/>
                <a:cs typeface="Times New Roman"/>
              </a:rPr>
              <a:t> </a:t>
            </a:r>
            <a:r>
              <a:rPr sz="1200" b="1" spc="-10" dirty="0">
                <a:latin typeface="Times New Roman"/>
                <a:cs typeface="Times New Roman"/>
              </a:rPr>
              <a:t>My</a:t>
            </a:r>
            <a:r>
              <a:rPr sz="1200" b="1" spc="-65" dirty="0">
                <a:latin typeface="Times New Roman"/>
                <a:cs typeface="Times New Roman"/>
              </a:rPr>
              <a:t> </a:t>
            </a:r>
            <a:r>
              <a:rPr sz="1200" b="1" spc="-10" dirty="0">
                <a:latin typeface="Times New Roman"/>
                <a:cs typeface="Times New Roman"/>
              </a:rPr>
              <a:t>Application</a:t>
            </a:r>
            <a:r>
              <a:rPr sz="1200" b="1" spc="-35" dirty="0">
                <a:latin typeface="Times New Roman"/>
                <a:cs typeface="Times New Roman"/>
              </a:rPr>
              <a:t> To</a:t>
            </a:r>
            <a:r>
              <a:rPr sz="1200" b="1" spc="-15" dirty="0">
                <a:latin typeface="Times New Roman"/>
                <a:cs typeface="Times New Roman"/>
              </a:rPr>
              <a:t> </a:t>
            </a:r>
            <a:r>
              <a:rPr sz="1200" b="1" dirty="0">
                <a:latin typeface="Times New Roman"/>
                <a:cs typeface="Times New Roman"/>
              </a:rPr>
              <a:t>Do</a:t>
            </a:r>
            <a:r>
              <a:rPr sz="1200" b="1" spc="-20" dirty="0">
                <a:latin typeface="Times New Roman"/>
                <a:cs typeface="Times New Roman"/>
              </a:rPr>
              <a:t> </a:t>
            </a:r>
            <a:r>
              <a:rPr sz="1200" b="1" dirty="0">
                <a:latin typeface="Times New Roman"/>
                <a:cs typeface="Times New Roman"/>
              </a:rPr>
              <a:t>List</a:t>
            </a:r>
            <a:r>
              <a:rPr sz="1200" b="1" spc="-20" dirty="0">
                <a:latin typeface="Times New Roman"/>
                <a:cs typeface="Times New Roman"/>
              </a:rPr>
              <a:t> </a:t>
            </a:r>
            <a:r>
              <a:rPr sz="1200" dirty="0">
                <a:latin typeface="Times New Roman"/>
                <a:cs typeface="Times New Roman"/>
              </a:rPr>
              <a:t>to</a:t>
            </a:r>
            <a:r>
              <a:rPr sz="1200" spc="-15" dirty="0">
                <a:latin typeface="Times New Roman"/>
                <a:cs typeface="Times New Roman"/>
              </a:rPr>
              <a:t> </a:t>
            </a:r>
            <a:r>
              <a:rPr sz="1200" dirty="0">
                <a:latin typeface="Times New Roman"/>
                <a:cs typeface="Times New Roman"/>
              </a:rPr>
              <a:t>ensure</a:t>
            </a:r>
            <a:r>
              <a:rPr sz="1200" spc="-25" dirty="0">
                <a:latin typeface="Times New Roman"/>
                <a:cs typeface="Times New Roman"/>
              </a:rPr>
              <a:t> </a:t>
            </a:r>
            <a:r>
              <a:rPr sz="1200" dirty="0">
                <a:latin typeface="Times New Roman"/>
                <a:cs typeface="Times New Roman"/>
              </a:rPr>
              <a:t>all</a:t>
            </a:r>
            <a:r>
              <a:rPr sz="1200" spc="-15" dirty="0">
                <a:latin typeface="Times New Roman"/>
                <a:cs typeface="Times New Roman"/>
              </a:rPr>
              <a:t> </a:t>
            </a:r>
            <a:r>
              <a:rPr sz="1200" spc="-10" dirty="0">
                <a:latin typeface="Times New Roman"/>
                <a:cs typeface="Times New Roman"/>
              </a:rPr>
              <a:t>sections </a:t>
            </a:r>
            <a:r>
              <a:rPr sz="1200" dirty="0">
                <a:latin typeface="Times New Roman"/>
                <a:cs typeface="Times New Roman"/>
              </a:rPr>
              <a:t>are</a:t>
            </a:r>
            <a:r>
              <a:rPr sz="1200" spc="-30" dirty="0">
                <a:latin typeface="Times New Roman"/>
                <a:cs typeface="Times New Roman"/>
              </a:rPr>
              <a:t> </a:t>
            </a:r>
            <a:r>
              <a:rPr sz="1200" spc="-10" dirty="0">
                <a:latin typeface="Times New Roman"/>
                <a:cs typeface="Times New Roman"/>
              </a:rPr>
              <a:t>complete:</a:t>
            </a:r>
            <a:endParaRPr sz="1200">
              <a:latin typeface="Times New Roman"/>
              <a:cs typeface="Times New Roman"/>
            </a:endParaRPr>
          </a:p>
          <a:p>
            <a:pPr marL="1383665" lvl="1" indent="-227965">
              <a:lnSpc>
                <a:spcPct val="100000"/>
              </a:lnSpc>
              <a:spcBef>
                <a:spcPts val="960"/>
              </a:spcBef>
              <a:buSzPct val="83333"/>
              <a:buFont typeface="Wingdings"/>
              <a:buChar char=""/>
              <a:tabLst>
                <a:tab pos="1383665" algn="l"/>
              </a:tabLst>
            </a:pPr>
            <a:r>
              <a:rPr sz="1200" b="1" dirty="0">
                <a:latin typeface="Times New Roman"/>
                <a:cs typeface="Times New Roman"/>
              </a:rPr>
              <a:t>Select</a:t>
            </a:r>
            <a:r>
              <a:rPr sz="1200" b="1" spc="-55" dirty="0">
                <a:latin typeface="Times New Roman"/>
                <a:cs typeface="Times New Roman"/>
              </a:rPr>
              <a:t> </a:t>
            </a:r>
            <a:r>
              <a:rPr sz="1200" b="1" spc="-10" dirty="0">
                <a:latin typeface="Times New Roman"/>
                <a:cs typeface="Times New Roman"/>
              </a:rPr>
              <a:t>Schools</a:t>
            </a:r>
            <a:endParaRPr sz="1200">
              <a:latin typeface="Times New Roman"/>
              <a:cs typeface="Times New Roman"/>
            </a:endParaRPr>
          </a:p>
          <a:p>
            <a:pPr marL="1383665" lvl="1" indent="-227965">
              <a:lnSpc>
                <a:spcPct val="100000"/>
              </a:lnSpc>
              <a:spcBef>
                <a:spcPts val="960"/>
              </a:spcBef>
              <a:buSzPct val="83333"/>
              <a:buFont typeface="Wingdings"/>
              <a:buChar char=""/>
              <a:tabLst>
                <a:tab pos="1383665" algn="l"/>
              </a:tabLst>
            </a:pPr>
            <a:r>
              <a:rPr sz="1200" b="1" spc="-20" dirty="0">
                <a:latin typeface="Times New Roman"/>
                <a:cs typeface="Times New Roman"/>
              </a:rPr>
              <a:t>Youth</a:t>
            </a:r>
            <a:r>
              <a:rPr sz="1200" b="1" spc="-45" dirty="0">
                <a:latin typeface="Times New Roman"/>
                <a:cs typeface="Times New Roman"/>
              </a:rPr>
              <a:t> </a:t>
            </a:r>
            <a:r>
              <a:rPr sz="1200" b="1" spc="-10" dirty="0">
                <a:latin typeface="Times New Roman"/>
                <a:cs typeface="Times New Roman"/>
              </a:rPr>
              <a:t>Experience</a:t>
            </a:r>
            <a:endParaRPr sz="1200">
              <a:latin typeface="Times New Roman"/>
              <a:cs typeface="Times New Roman"/>
            </a:endParaRPr>
          </a:p>
          <a:p>
            <a:pPr marL="1383665" lvl="1" indent="-227965">
              <a:lnSpc>
                <a:spcPct val="100000"/>
              </a:lnSpc>
              <a:spcBef>
                <a:spcPts val="960"/>
              </a:spcBef>
              <a:buSzPct val="83333"/>
              <a:buFont typeface="Wingdings"/>
              <a:buChar char=""/>
              <a:tabLst>
                <a:tab pos="1383665" algn="l"/>
              </a:tabLst>
            </a:pPr>
            <a:r>
              <a:rPr sz="1200" b="1" dirty="0">
                <a:latin typeface="Times New Roman"/>
                <a:cs typeface="Times New Roman"/>
              </a:rPr>
              <a:t>Contact</a:t>
            </a:r>
            <a:r>
              <a:rPr sz="1200" b="1" spc="-40" dirty="0">
                <a:latin typeface="Times New Roman"/>
                <a:cs typeface="Times New Roman"/>
              </a:rPr>
              <a:t> </a:t>
            </a:r>
            <a:r>
              <a:rPr sz="1200" b="1" spc="-10" dirty="0">
                <a:latin typeface="Times New Roman"/>
                <a:cs typeface="Times New Roman"/>
              </a:rPr>
              <a:t>Information</a:t>
            </a:r>
            <a:endParaRPr sz="1200">
              <a:latin typeface="Times New Roman"/>
              <a:cs typeface="Times New Roman"/>
            </a:endParaRPr>
          </a:p>
          <a:p>
            <a:pPr marL="1383665" lvl="1" indent="-227965">
              <a:lnSpc>
                <a:spcPct val="100000"/>
              </a:lnSpc>
              <a:spcBef>
                <a:spcPts val="960"/>
              </a:spcBef>
              <a:buSzPct val="83333"/>
              <a:buFont typeface="Wingdings"/>
              <a:buChar char=""/>
              <a:tabLst>
                <a:tab pos="1383665" algn="l"/>
              </a:tabLst>
            </a:pPr>
            <a:r>
              <a:rPr sz="1200" b="1" dirty="0">
                <a:latin typeface="Times New Roman"/>
                <a:cs typeface="Times New Roman"/>
              </a:rPr>
              <a:t>Emergency</a:t>
            </a:r>
            <a:r>
              <a:rPr sz="1200" b="1" spc="-45" dirty="0">
                <a:latin typeface="Times New Roman"/>
                <a:cs typeface="Times New Roman"/>
              </a:rPr>
              <a:t> </a:t>
            </a:r>
            <a:r>
              <a:rPr sz="1200" b="1" dirty="0">
                <a:latin typeface="Times New Roman"/>
                <a:cs typeface="Times New Roman"/>
              </a:rPr>
              <a:t>Contact</a:t>
            </a:r>
            <a:r>
              <a:rPr sz="1200" b="1" spc="-45" dirty="0">
                <a:latin typeface="Times New Roman"/>
                <a:cs typeface="Times New Roman"/>
              </a:rPr>
              <a:t> </a:t>
            </a:r>
            <a:r>
              <a:rPr sz="1200" b="1" spc="-20" dirty="0">
                <a:latin typeface="Times New Roman"/>
                <a:cs typeface="Times New Roman"/>
              </a:rPr>
              <a:t>Info</a:t>
            </a:r>
            <a:endParaRPr sz="1200">
              <a:latin typeface="Times New Roman"/>
              <a:cs typeface="Times New Roman"/>
            </a:endParaRPr>
          </a:p>
          <a:p>
            <a:pPr marL="1383665" lvl="1" indent="-227965">
              <a:lnSpc>
                <a:spcPct val="100000"/>
              </a:lnSpc>
              <a:spcBef>
                <a:spcPts val="960"/>
              </a:spcBef>
              <a:buSzPct val="83333"/>
              <a:buFont typeface="Wingdings"/>
              <a:buChar char=""/>
              <a:tabLst>
                <a:tab pos="1383665" algn="l"/>
              </a:tabLst>
            </a:pPr>
            <a:r>
              <a:rPr sz="1200" b="1" spc="-10" dirty="0">
                <a:latin typeface="Times New Roman"/>
                <a:cs typeface="Times New Roman"/>
              </a:rPr>
              <a:t>Demographics</a:t>
            </a:r>
            <a:endParaRPr sz="1200">
              <a:latin typeface="Times New Roman"/>
              <a:cs typeface="Times New Roman"/>
            </a:endParaRPr>
          </a:p>
          <a:p>
            <a:pPr marL="1383665" lvl="1" indent="-227965">
              <a:lnSpc>
                <a:spcPct val="100000"/>
              </a:lnSpc>
              <a:spcBef>
                <a:spcPts val="944"/>
              </a:spcBef>
              <a:buSzPct val="83333"/>
              <a:buFont typeface="Wingdings"/>
              <a:buChar char=""/>
              <a:tabLst>
                <a:tab pos="1383665" algn="l"/>
              </a:tabLst>
            </a:pPr>
            <a:r>
              <a:rPr sz="1200" b="1" spc="-10" dirty="0">
                <a:latin typeface="Times New Roman"/>
                <a:cs typeface="Times New Roman"/>
              </a:rPr>
              <a:t>Military</a:t>
            </a:r>
            <a:endParaRPr sz="1200">
              <a:latin typeface="Times New Roman"/>
              <a:cs typeface="Times New Roman"/>
            </a:endParaRPr>
          </a:p>
        </p:txBody>
      </p:sp>
      <p:pic>
        <p:nvPicPr>
          <p:cNvPr id="4" name="object 4" descr="A screenshot of a computer screen  Description automatically generated "/>
          <p:cNvPicPr/>
          <p:nvPr/>
        </p:nvPicPr>
        <p:blipFill>
          <a:blip r:embed="rId3" cstate="print"/>
          <a:stretch>
            <a:fillRect/>
          </a:stretch>
        </p:blipFill>
        <p:spPr>
          <a:xfrm>
            <a:off x="914400" y="914400"/>
            <a:ext cx="3376929" cy="413132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3515359"/>
            <a:ext cx="5680075" cy="558800"/>
          </a:xfrm>
          <a:prstGeom prst="rect">
            <a:avLst/>
          </a:prstGeom>
        </p:spPr>
        <p:txBody>
          <a:bodyPr vert="horz" wrap="square" lIns="0" tIns="24765" rIns="0" bIns="0" rtlCol="0">
            <a:spAutoFit/>
          </a:bodyPr>
          <a:lstStyle/>
          <a:p>
            <a:pPr marL="241300" marR="5080" indent="-228600">
              <a:lnSpc>
                <a:spcPts val="1380"/>
              </a:lnSpc>
              <a:spcBef>
                <a:spcPts val="195"/>
              </a:spcBef>
              <a:buSzPct val="83333"/>
              <a:buFont typeface="Arial"/>
              <a:buChar char="•"/>
              <a:tabLst>
                <a:tab pos="241300" algn="l"/>
              </a:tabLst>
            </a:pPr>
            <a:r>
              <a:rPr sz="1200" dirty="0">
                <a:latin typeface="Times New Roman"/>
                <a:cs typeface="Times New Roman"/>
              </a:rPr>
              <a:t>You</a:t>
            </a:r>
            <a:r>
              <a:rPr sz="1200" spc="-25" dirty="0">
                <a:latin typeface="Times New Roman"/>
                <a:cs typeface="Times New Roman"/>
              </a:rPr>
              <a:t> </a:t>
            </a:r>
            <a:r>
              <a:rPr sz="1200" dirty="0">
                <a:latin typeface="Times New Roman"/>
                <a:cs typeface="Times New Roman"/>
              </a:rPr>
              <a:t>will</a:t>
            </a:r>
            <a:r>
              <a:rPr sz="1200" spc="-20" dirty="0">
                <a:latin typeface="Times New Roman"/>
                <a:cs typeface="Times New Roman"/>
              </a:rPr>
              <a:t> </a:t>
            </a:r>
            <a:r>
              <a:rPr sz="1200" dirty="0">
                <a:latin typeface="Times New Roman"/>
                <a:cs typeface="Times New Roman"/>
              </a:rPr>
              <a:t>be</a:t>
            </a:r>
            <a:r>
              <a:rPr sz="1200" spc="-30" dirty="0">
                <a:latin typeface="Times New Roman"/>
                <a:cs typeface="Times New Roman"/>
              </a:rPr>
              <a:t> </a:t>
            </a:r>
            <a:r>
              <a:rPr sz="1200" dirty="0">
                <a:latin typeface="Times New Roman"/>
                <a:cs typeface="Times New Roman"/>
              </a:rPr>
              <a:t>directed</a:t>
            </a:r>
            <a:r>
              <a:rPr sz="1200" spc="-20"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a</a:t>
            </a:r>
            <a:r>
              <a:rPr sz="1200" spc="-15" dirty="0">
                <a:latin typeface="Times New Roman"/>
                <a:cs typeface="Times New Roman"/>
              </a:rPr>
              <a:t> </a:t>
            </a:r>
            <a:r>
              <a:rPr sz="1200" dirty="0">
                <a:latin typeface="Times New Roman"/>
                <a:cs typeface="Times New Roman"/>
              </a:rPr>
              <a:t>new</a:t>
            </a:r>
            <a:r>
              <a:rPr sz="1200" spc="-25" dirty="0">
                <a:latin typeface="Times New Roman"/>
                <a:cs typeface="Times New Roman"/>
              </a:rPr>
              <a:t> </a:t>
            </a:r>
            <a:r>
              <a:rPr sz="1200" dirty="0">
                <a:latin typeface="Times New Roman"/>
                <a:cs typeface="Times New Roman"/>
              </a:rPr>
              <a:t>screen,</a:t>
            </a:r>
            <a:r>
              <a:rPr sz="1200" spc="-25" dirty="0">
                <a:latin typeface="Times New Roman"/>
                <a:cs typeface="Times New Roman"/>
              </a:rPr>
              <a:t> </a:t>
            </a:r>
            <a:r>
              <a:rPr sz="1200" dirty="0">
                <a:latin typeface="Times New Roman"/>
                <a:cs typeface="Times New Roman"/>
              </a:rPr>
              <a:t>notifying</a:t>
            </a:r>
            <a:r>
              <a:rPr sz="1200" spc="-20" dirty="0">
                <a:latin typeface="Times New Roman"/>
                <a:cs typeface="Times New Roman"/>
              </a:rPr>
              <a:t> </a:t>
            </a:r>
            <a:r>
              <a:rPr sz="1200" dirty="0">
                <a:latin typeface="Times New Roman"/>
                <a:cs typeface="Times New Roman"/>
              </a:rPr>
              <a:t>you</a:t>
            </a:r>
            <a:r>
              <a:rPr sz="1200" spc="-25" dirty="0">
                <a:latin typeface="Times New Roman"/>
                <a:cs typeface="Times New Roman"/>
              </a:rPr>
              <a:t> </a:t>
            </a:r>
            <a:r>
              <a:rPr sz="1200" dirty="0">
                <a:latin typeface="Times New Roman"/>
                <a:cs typeface="Times New Roman"/>
              </a:rPr>
              <a:t>that</a:t>
            </a:r>
            <a:r>
              <a:rPr sz="1200" spc="-20" dirty="0">
                <a:latin typeface="Times New Roman"/>
                <a:cs typeface="Times New Roman"/>
              </a:rPr>
              <a:t> </a:t>
            </a:r>
            <a:r>
              <a:rPr sz="1200" dirty="0">
                <a:latin typeface="Times New Roman"/>
                <a:cs typeface="Times New Roman"/>
              </a:rPr>
              <a:t>an</a:t>
            </a:r>
            <a:r>
              <a:rPr sz="1200" spc="-25" dirty="0">
                <a:latin typeface="Times New Roman"/>
                <a:cs typeface="Times New Roman"/>
              </a:rPr>
              <a:t> </a:t>
            </a:r>
            <a:r>
              <a:rPr sz="1200" dirty="0">
                <a:latin typeface="Times New Roman"/>
                <a:cs typeface="Times New Roman"/>
              </a:rPr>
              <a:t>activation</a:t>
            </a:r>
            <a:r>
              <a:rPr sz="1200" spc="-20" dirty="0">
                <a:latin typeface="Times New Roman"/>
                <a:cs typeface="Times New Roman"/>
              </a:rPr>
              <a:t> </a:t>
            </a:r>
            <a:r>
              <a:rPr sz="1200" dirty="0">
                <a:latin typeface="Times New Roman"/>
                <a:cs typeface="Times New Roman"/>
              </a:rPr>
              <a:t>code</a:t>
            </a:r>
            <a:r>
              <a:rPr sz="1200" spc="-15" dirty="0">
                <a:latin typeface="Times New Roman"/>
                <a:cs typeface="Times New Roman"/>
              </a:rPr>
              <a:t> </a:t>
            </a:r>
            <a:r>
              <a:rPr sz="1200" dirty="0">
                <a:latin typeface="Times New Roman"/>
                <a:cs typeface="Times New Roman"/>
              </a:rPr>
              <a:t>was</a:t>
            </a:r>
            <a:r>
              <a:rPr sz="1200" spc="-25" dirty="0">
                <a:latin typeface="Times New Roman"/>
                <a:cs typeface="Times New Roman"/>
              </a:rPr>
              <a:t> </a:t>
            </a:r>
            <a:r>
              <a:rPr sz="1200" dirty="0">
                <a:latin typeface="Times New Roman"/>
                <a:cs typeface="Times New Roman"/>
              </a:rPr>
              <a:t>sent</a:t>
            </a:r>
            <a:r>
              <a:rPr sz="1200" spc="-20" dirty="0">
                <a:latin typeface="Times New Roman"/>
                <a:cs typeface="Times New Roman"/>
              </a:rPr>
              <a:t> </a:t>
            </a:r>
            <a:r>
              <a:rPr sz="1200" spc="-25" dirty="0">
                <a:latin typeface="Times New Roman"/>
                <a:cs typeface="Times New Roman"/>
              </a:rPr>
              <a:t>to </a:t>
            </a:r>
            <a:r>
              <a:rPr sz="1200" dirty="0">
                <a:latin typeface="Times New Roman"/>
                <a:cs typeface="Times New Roman"/>
              </a:rPr>
              <a:t>your</a:t>
            </a:r>
            <a:r>
              <a:rPr sz="1200" spc="-35" dirty="0">
                <a:latin typeface="Times New Roman"/>
                <a:cs typeface="Times New Roman"/>
              </a:rPr>
              <a:t> </a:t>
            </a:r>
            <a:r>
              <a:rPr sz="1200" dirty="0">
                <a:latin typeface="Times New Roman"/>
                <a:cs typeface="Times New Roman"/>
              </a:rPr>
              <a:t>email</a:t>
            </a:r>
            <a:r>
              <a:rPr sz="1200" spc="-25" dirty="0">
                <a:latin typeface="Times New Roman"/>
                <a:cs typeface="Times New Roman"/>
              </a:rPr>
              <a:t> </a:t>
            </a:r>
            <a:r>
              <a:rPr sz="1200" dirty="0">
                <a:latin typeface="Times New Roman"/>
                <a:cs typeface="Times New Roman"/>
              </a:rPr>
              <a:t>address.</a:t>
            </a:r>
            <a:r>
              <a:rPr sz="1200" spc="-25" dirty="0">
                <a:latin typeface="Times New Roman"/>
                <a:cs typeface="Times New Roman"/>
              </a:rPr>
              <a:t> </a:t>
            </a:r>
            <a:r>
              <a:rPr sz="1200" dirty="0">
                <a:latin typeface="Times New Roman"/>
                <a:cs typeface="Times New Roman"/>
              </a:rPr>
              <a:t>Keep</a:t>
            </a:r>
            <a:r>
              <a:rPr sz="1200" spc="-1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window</a:t>
            </a:r>
            <a:r>
              <a:rPr sz="1200" spc="-30" dirty="0">
                <a:latin typeface="Times New Roman"/>
                <a:cs typeface="Times New Roman"/>
              </a:rPr>
              <a:t> </a:t>
            </a:r>
            <a:r>
              <a:rPr sz="1200" dirty="0">
                <a:latin typeface="Times New Roman"/>
                <a:cs typeface="Times New Roman"/>
              </a:rPr>
              <a:t>open</a:t>
            </a:r>
            <a:r>
              <a:rPr sz="1200" spc="-25" dirty="0">
                <a:latin typeface="Times New Roman"/>
                <a:cs typeface="Times New Roman"/>
              </a:rPr>
              <a:t> </a:t>
            </a:r>
            <a:r>
              <a:rPr sz="1200" dirty="0">
                <a:latin typeface="Times New Roman"/>
                <a:cs typeface="Times New Roman"/>
              </a:rPr>
              <a:t>and</a:t>
            </a:r>
            <a:r>
              <a:rPr sz="1200" spc="-20" dirty="0">
                <a:latin typeface="Times New Roman"/>
                <a:cs typeface="Times New Roman"/>
              </a:rPr>
              <a:t> </a:t>
            </a:r>
            <a:r>
              <a:rPr sz="1200" dirty="0">
                <a:latin typeface="Times New Roman"/>
                <a:cs typeface="Times New Roman"/>
              </a:rPr>
              <a:t>check</a:t>
            </a:r>
            <a:r>
              <a:rPr sz="1200" spc="-25" dirty="0">
                <a:latin typeface="Times New Roman"/>
                <a:cs typeface="Times New Roman"/>
              </a:rPr>
              <a:t> </a:t>
            </a:r>
            <a:r>
              <a:rPr sz="1200" dirty="0">
                <a:latin typeface="Times New Roman"/>
                <a:cs typeface="Times New Roman"/>
              </a:rPr>
              <a:t>your</a:t>
            </a:r>
            <a:r>
              <a:rPr sz="1200" spc="-30" dirty="0">
                <a:latin typeface="Times New Roman"/>
                <a:cs typeface="Times New Roman"/>
              </a:rPr>
              <a:t> </a:t>
            </a:r>
            <a:r>
              <a:rPr sz="1200" dirty="0">
                <a:latin typeface="Times New Roman"/>
                <a:cs typeface="Times New Roman"/>
              </a:rPr>
              <a:t>email</a:t>
            </a:r>
            <a:r>
              <a:rPr sz="1200" spc="-25" dirty="0">
                <a:latin typeface="Times New Roman"/>
                <a:cs typeface="Times New Roman"/>
              </a:rPr>
              <a:t> </a:t>
            </a:r>
            <a:r>
              <a:rPr sz="1200" dirty="0">
                <a:latin typeface="Times New Roman"/>
                <a:cs typeface="Times New Roman"/>
              </a:rPr>
              <a:t>for</a:t>
            </a:r>
            <a:r>
              <a:rPr sz="1200" spc="-3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activation</a:t>
            </a:r>
            <a:r>
              <a:rPr sz="1200" spc="-25" dirty="0">
                <a:latin typeface="Times New Roman"/>
                <a:cs typeface="Times New Roman"/>
              </a:rPr>
              <a:t> </a:t>
            </a:r>
            <a:r>
              <a:rPr sz="1200" spc="-10" dirty="0">
                <a:latin typeface="Times New Roman"/>
                <a:cs typeface="Times New Roman"/>
              </a:rPr>
              <a:t>code. </a:t>
            </a:r>
            <a:r>
              <a:rPr sz="1200" b="1" dirty="0">
                <a:latin typeface="Times New Roman"/>
                <a:cs typeface="Times New Roman"/>
              </a:rPr>
              <a:t>Refer</a:t>
            </a:r>
            <a:r>
              <a:rPr sz="1200" b="1" spc="-25" dirty="0">
                <a:latin typeface="Times New Roman"/>
                <a:cs typeface="Times New Roman"/>
              </a:rPr>
              <a:t> </a:t>
            </a:r>
            <a:r>
              <a:rPr sz="1200" b="1" dirty="0">
                <a:latin typeface="Times New Roman"/>
                <a:cs typeface="Times New Roman"/>
              </a:rPr>
              <a:t>to</a:t>
            </a:r>
            <a:r>
              <a:rPr sz="1200" b="1" spc="-20" dirty="0">
                <a:latin typeface="Times New Roman"/>
                <a:cs typeface="Times New Roman"/>
              </a:rPr>
              <a:t> </a:t>
            </a:r>
            <a:r>
              <a:rPr sz="1200" b="1" dirty="0">
                <a:latin typeface="Times New Roman"/>
                <a:cs typeface="Times New Roman"/>
              </a:rPr>
              <a:t>the</a:t>
            </a:r>
            <a:r>
              <a:rPr sz="1200" b="1" spc="-25" dirty="0">
                <a:latin typeface="Times New Roman"/>
                <a:cs typeface="Times New Roman"/>
              </a:rPr>
              <a:t> </a:t>
            </a:r>
            <a:r>
              <a:rPr sz="1200" b="1" dirty="0">
                <a:latin typeface="Times New Roman"/>
                <a:cs typeface="Times New Roman"/>
              </a:rPr>
              <a:t>screenshots</a:t>
            </a:r>
            <a:r>
              <a:rPr sz="1200" b="1" spc="-20" dirty="0">
                <a:latin typeface="Times New Roman"/>
                <a:cs typeface="Times New Roman"/>
              </a:rPr>
              <a:t> </a:t>
            </a:r>
            <a:r>
              <a:rPr sz="1200" b="1" spc="-10" dirty="0">
                <a:latin typeface="Times New Roman"/>
                <a:cs typeface="Times New Roman"/>
              </a:rPr>
              <a:t>below.</a:t>
            </a:r>
            <a:endParaRPr sz="1200">
              <a:latin typeface="Times New Roman"/>
              <a:cs typeface="Times New Roman"/>
            </a:endParaRPr>
          </a:p>
        </p:txBody>
      </p:sp>
      <p:pic>
        <p:nvPicPr>
          <p:cNvPr id="3" name="object 3" descr="A screenshot of a computer  Description automatically generated "/>
          <p:cNvPicPr/>
          <p:nvPr/>
        </p:nvPicPr>
        <p:blipFill>
          <a:blip r:embed="rId2" cstate="print"/>
          <a:stretch>
            <a:fillRect/>
          </a:stretch>
        </p:blipFill>
        <p:spPr>
          <a:xfrm>
            <a:off x="914400" y="914400"/>
            <a:ext cx="3833494" cy="2413544"/>
          </a:xfrm>
          <a:prstGeom prst="rect">
            <a:avLst/>
          </a:prstGeom>
        </p:spPr>
      </p:pic>
      <p:grpSp>
        <p:nvGrpSpPr>
          <p:cNvPr id="4" name="object 4"/>
          <p:cNvGrpSpPr/>
          <p:nvPr/>
        </p:nvGrpSpPr>
        <p:grpSpPr>
          <a:xfrm>
            <a:off x="914400" y="4344479"/>
            <a:ext cx="4298315" cy="2011680"/>
            <a:chOff x="914400" y="4344479"/>
            <a:chExt cx="4298315" cy="2011680"/>
          </a:xfrm>
        </p:grpSpPr>
        <p:pic>
          <p:nvPicPr>
            <p:cNvPr id="5" name="object 5"/>
            <p:cNvPicPr/>
            <p:nvPr/>
          </p:nvPicPr>
          <p:blipFill>
            <a:blip r:embed="rId3" cstate="print"/>
            <a:stretch>
              <a:fillRect/>
            </a:stretch>
          </p:blipFill>
          <p:spPr>
            <a:xfrm>
              <a:off x="914400" y="4344479"/>
              <a:ext cx="4298314" cy="2011675"/>
            </a:xfrm>
            <a:prstGeom prst="rect">
              <a:avLst/>
            </a:prstGeom>
          </p:spPr>
        </p:pic>
        <p:sp>
          <p:nvSpPr>
            <p:cNvPr id="6" name="object 6"/>
            <p:cNvSpPr/>
            <p:nvPr/>
          </p:nvSpPr>
          <p:spPr>
            <a:xfrm>
              <a:off x="1874519" y="6006909"/>
              <a:ext cx="537845" cy="230504"/>
            </a:xfrm>
            <a:custGeom>
              <a:avLst/>
              <a:gdLst/>
              <a:ahLst/>
              <a:cxnLst/>
              <a:rect l="l" t="t" r="r" b="b"/>
              <a:pathLst>
                <a:path w="537844" h="230504">
                  <a:moveTo>
                    <a:pt x="537844" y="0"/>
                  </a:moveTo>
                  <a:lnTo>
                    <a:pt x="0" y="0"/>
                  </a:lnTo>
                  <a:lnTo>
                    <a:pt x="0" y="230504"/>
                  </a:lnTo>
                  <a:lnTo>
                    <a:pt x="537844" y="230504"/>
                  </a:lnTo>
                  <a:lnTo>
                    <a:pt x="537844" y="0"/>
                  </a:lnTo>
                  <a:close/>
                </a:path>
              </a:pathLst>
            </a:custGeom>
            <a:solidFill>
              <a:srgbClr val="FFFFFF"/>
            </a:solidFill>
          </p:spPr>
          <p:txBody>
            <a:bodyPr wrap="square" lIns="0" tIns="0" rIns="0" bIns="0" rtlCol="0"/>
            <a:lstStyle/>
            <a:p>
              <a:endParaRPr/>
            </a:p>
          </p:txBody>
        </p:sp>
      </p:grpSp>
      <p:grpSp>
        <p:nvGrpSpPr>
          <p:cNvPr id="7" name="object 7"/>
          <p:cNvGrpSpPr/>
          <p:nvPr/>
        </p:nvGrpSpPr>
        <p:grpSpPr>
          <a:xfrm>
            <a:off x="913155" y="6775462"/>
            <a:ext cx="4300855" cy="1864360"/>
            <a:chOff x="913155" y="6775462"/>
            <a:chExt cx="4300855" cy="1864360"/>
          </a:xfrm>
        </p:grpSpPr>
        <p:pic>
          <p:nvPicPr>
            <p:cNvPr id="8" name="object 8"/>
            <p:cNvPicPr/>
            <p:nvPr/>
          </p:nvPicPr>
          <p:blipFill>
            <a:blip r:embed="rId4" cstate="print"/>
            <a:stretch>
              <a:fillRect/>
            </a:stretch>
          </p:blipFill>
          <p:spPr>
            <a:xfrm>
              <a:off x="921424" y="6783907"/>
              <a:ext cx="4284076" cy="1846795"/>
            </a:xfrm>
            <a:prstGeom prst="rect">
              <a:avLst/>
            </a:prstGeom>
          </p:spPr>
        </p:pic>
        <p:sp>
          <p:nvSpPr>
            <p:cNvPr id="9" name="object 9"/>
            <p:cNvSpPr/>
            <p:nvPr/>
          </p:nvSpPr>
          <p:spPr>
            <a:xfrm>
              <a:off x="917917" y="6780224"/>
              <a:ext cx="4291330" cy="1854835"/>
            </a:xfrm>
            <a:custGeom>
              <a:avLst/>
              <a:gdLst/>
              <a:ahLst/>
              <a:cxnLst/>
              <a:rect l="l" t="t" r="r" b="b"/>
              <a:pathLst>
                <a:path w="4291330" h="1854834">
                  <a:moveTo>
                    <a:pt x="0" y="1854276"/>
                  </a:moveTo>
                  <a:lnTo>
                    <a:pt x="4291101" y="1854276"/>
                  </a:lnTo>
                  <a:lnTo>
                    <a:pt x="4291101" y="0"/>
                  </a:lnTo>
                  <a:lnTo>
                    <a:pt x="0" y="0"/>
                  </a:lnTo>
                  <a:lnTo>
                    <a:pt x="0" y="1854276"/>
                  </a:lnTo>
                  <a:close/>
                </a:path>
              </a:pathLst>
            </a:custGeom>
            <a:ln w="9525">
              <a:solidFill>
                <a:srgbClr val="000000"/>
              </a:solidFill>
            </a:ln>
          </p:spPr>
          <p:txBody>
            <a:bodyPr wrap="square" lIns="0" tIns="0" rIns="0" bIns="0" rtlCol="0"/>
            <a:lstStyle/>
            <a:p>
              <a:endParaRPr/>
            </a:p>
          </p:txBody>
        </p:sp>
        <p:sp>
          <p:nvSpPr>
            <p:cNvPr id="10" name="object 10"/>
            <p:cNvSpPr/>
            <p:nvPr/>
          </p:nvSpPr>
          <p:spPr>
            <a:xfrm>
              <a:off x="2018252" y="7516847"/>
              <a:ext cx="496570" cy="257175"/>
            </a:xfrm>
            <a:custGeom>
              <a:avLst/>
              <a:gdLst/>
              <a:ahLst/>
              <a:cxnLst/>
              <a:rect l="l" t="t" r="r" b="b"/>
              <a:pathLst>
                <a:path w="496569" h="257175">
                  <a:moveTo>
                    <a:pt x="120637" y="0"/>
                  </a:moveTo>
                  <a:lnTo>
                    <a:pt x="0" y="128231"/>
                  </a:lnTo>
                  <a:lnTo>
                    <a:pt x="120637" y="256565"/>
                  </a:lnTo>
                  <a:lnTo>
                    <a:pt x="120637" y="192405"/>
                  </a:lnTo>
                  <a:lnTo>
                    <a:pt x="495960" y="192405"/>
                  </a:lnTo>
                  <a:lnTo>
                    <a:pt x="495960" y="64160"/>
                  </a:lnTo>
                  <a:lnTo>
                    <a:pt x="120637" y="64160"/>
                  </a:lnTo>
                  <a:lnTo>
                    <a:pt x="120637" y="0"/>
                  </a:lnTo>
                  <a:close/>
                </a:path>
              </a:pathLst>
            </a:custGeom>
            <a:solidFill>
              <a:srgbClr val="FF0000"/>
            </a:solidFill>
          </p:spPr>
          <p:txBody>
            <a:bodyPr wrap="square" lIns="0" tIns="0" rIns="0" bIns="0" rtlCol="0"/>
            <a:lstStyle/>
            <a:p>
              <a:endParaRPr/>
            </a:p>
          </p:txBody>
        </p:sp>
        <p:sp>
          <p:nvSpPr>
            <p:cNvPr id="11" name="object 11"/>
            <p:cNvSpPr/>
            <p:nvPr/>
          </p:nvSpPr>
          <p:spPr>
            <a:xfrm>
              <a:off x="2018247" y="7516845"/>
              <a:ext cx="496570" cy="257175"/>
            </a:xfrm>
            <a:custGeom>
              <a:avLst/>
              <a:gdLst/>
              <a:ahLst/>
              <a:cxnLst/>
              <a:rect l="l" t="t" r="r" b="b"/>
              <a:pathLst>
                <a:path w="496569" h="257175">
                  <a:moveTo>
                    <a:pt x="495960" y="192404"/>
                  </a:moveTo>
                  <a:lnTo>
                    <a:pt x="120637" y="192404"/>
                  </a:lnTo>
                  <a:lnTo>
                    <a:pt x="120637" y="256578"/>
                  </a:lnTo>
                  <a:lnTo>
                    <a:pt x="0" y="128244"/>
                  </a:lnTo>
                  <a:lnTo>
                    <a:pt x="120637" y="0"/>
                  </a:lnTo>
                  <a:lnTo>
                    <a:pt x="120637" y="64173"/>
                  </a:lnTo>
                  <a:lnTo>
                    <a:pt x="495960" y="64173"/>
                  </a:lnTo>
                  <a:lnTo>
                    <a:pt x="495960" y="192404"/>
                  </a:lnTo>
                  <a:close/>
                </a:path>
              </a:pathLst>
            </a:custGeom>
            <a:ln w="6350">
              <a:solidFill>
                <a:srgbClr val="5B9BD3"/>
              </a:solidFill>
            </a:ln>
          </p:spPr>
          <p:txBody>
            <a:bodyPr wrap="square" lIns="0" tIns="0" rIns="0" bIns="0" rtlCol="0"/>
            <a:lstStyle/>
            <a:p>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891031"/>
            <a:ext cx="5690870" cy="7713715"/>
          </a:xfrm>
          <a:prstGeom prst="rect">
            <a:avLst/>
          </a:prstGeom>
        </p:spPr>
        <p:txBody>
          <a:bodyPr vert="horz" wrap="square" lIns="0" tIns="12700" rIns="0" bIns="0" rtlCol="0">
            <a:spAutoFit/>
          </a:bodyPr>
          <a:lstStyle/>
          <a:p>
            <a:pPr marL="1155065" indent="-227965">
              <a:lnSpc>
                <a:spcPct val="100000"/>
              </a:lnSpc>
              <a:spcBef>
                <a:spcPts val="100"/>
              </a:spcBef>
              <a:buSzPct val="83333"/>
              <a:buFont typeface="Wingdings"/>
              <a:buChar char=""/>
              <a:tabLst>
                <a:tab pos="1155065" algn="l"/>
              </a:tabLst>
            </a:pPr>
            <a:r>
              <a:rPr sz="1200" b="1" spc="-10" dirty="0">
                <a:latin typeface="Times New Roman"/>
                <a:cs typeface="Times New Roman"/>
              </a:rPr>
              <a:t>Medical</a:t>
            </a:r>
            <a:endParaRPr sz="1200" dirty="0">
              <a:latin typeface="Times New Roman"/>
              <a:cs typeface="Times New Roman"/>
            </a:endParaRPr>
          </a:p>
          <a:p>
            <a:pPr marL="1155065" indent="-227965">
              <a:lnSpc>
                <a:spcPct val="100000"/>
              </a:lnSpc>
              <a:spcBef>
                <a:spcPts val="960"/>
              </a:spcBef>
              <a:buSzPct val="83333"/>
              <a:buFont typeface="Wingdings"/>
              <a:buChar char=""/>
              <a:tabLst>
                <a:tab pos="1155065" algn="l"/>
              </a:tabLst>
            </a:pPr>
            <a:r>
              <a:rPr sz="1200" b="1" spc="-10" dirty="0">
                <a:latin typeface="Times New Roman"/>
                <a:cs typeface="Times New Roman"/>
              </a:rPr>
              <a:t>Dependents</a:t>
            </a:r>
            <a:endParaRPr sz="1200" dirty="0">
              <a:latin typeface="Times New Roman"/>
              <a:cs typeface="Times New Roman"/>
            </a:endParaRPr>
          </a:p>
          <a:p>
            <a:pPr marL="1155065" indent="-227965">
              <a:lnSpc>
                <a:spcPct val="100000"/>
              </a:lnSpc>
              <a:spcBef>
                <a:spcPts val="960"/>
              </a:spcBef>
              <a:buSzPct val="83333"/>
              <a:buFont typeface="Wingdings"/>
              <a:buChar char=""/>
              <a:tabLst>
                <a:tab pos="1155065" algn="l"/>
              </a:tabLst>
            </a:pPr>
            <a:r>
              <a:rPr sz="1200" b="1" spc="-10" dirty="0">
                <a:latin typeface="Times New Roman"/>
                <a:cs typeface="Times New Roman"/>
              </a:rPr>
              <a:t>Questions/Acknowledgements</a:t>
            </a:r>
            <a:endParaRPr sz="1200" dirty="0">
              <a:latin typeface="Times New Roman"/>
              <a:cs typeface="Times New Roman"/>
            </a:endParaRPr>
          </a:p>
          <a:p>
            <a:pPr marL="1155065" indent="-227965">
              <a:lnSpc>
                <a:spcPct val="100000"/>
              </a:lnSpc>
              <a:spcBef>
                <a:spcPts val="960"/>
              </a:spcBef>
              <a:buSzPct val="83333"/>
              <a:buFont typeface="Wingdings"/>
              <a:buChar char=""/>
              <a:tabLst>
                <a:tab pos="1155065" algn="l"/>
              </a:tabLst>
            </a:pPr>
            <a:r>
              <a:rPr sz="1200" b="1" dirty="0">
                <a:latin typeface="Times New Roman"/>
                <a:cs typeface="Times New Roman"/>
              </a:rPr>
              <a:t>Releases</a:t>
            </a:r>
            <a:r>
              <a:rPr sz="1200" b="1" spc="-35" dirty="0">
                <a:latin typeface="Times New Roman"/>
                <a:cs typeface="Times New Roman"/>
              </a:rPr>
              <a:t> </a:t>
            </a:r>
            <a:r>
              <a:rPr sz="1200" b="1" dirty="0">
                <a:latin typeface="Times New Roman"/>
                <a:cs typeface="Times New Roman"/>
              </a:rPr>
              <a:t>&amp;</a:t>
            </a:r>
            <a:r>
              <a:rPr sz="1200" b="1" spc="-40" dirty="0">
                <a:latin typeface="Times New Roman"/>
                <a:cs typeface="Times New Roman"/>
              </a:rPr>
              <a:t> </a:t>
            </a:r>
            <a:r>
              <a:rPr sz="1200" b="1" spc="-20" dirty="0">
                <a:latin typeface="Times New Roman"/>
                <a:cs typeface="Times New Roman"/>
              </a:rPr>
              <a:t>Forms</a:t>
            </a:r>
            <a:endParaRPr sz="1200" dirty="0">
              <a:latin typeface="Times New Roman"/>
              <a:cs typeface="Times New Roman"/>
            </a:endParaRPr>
          </a:p>
          <a:p>
            <a:pPr marL="1155065" indent="-227965">
              <a:lnSpc>
                <a:spcPct val="100000"/>
              </a:lnSpc>
              <a:spcBef>
                <a:spcPts val="944"/>
              </a:spcBef>
              <a:buSzPct val="83333"/>
              <a:buFont typeface="Wingdings"/>
              <a:buChar char=""/>
              <a:tabLst>
                <a:tab pos="1155065" algn="l"/>
              </a:tabLst>
            </a:pPr>
            <a:r>
              <a:rPr sz="1200" b="1" dirty="0">
                <a:latin typeface="Times New Roman"/>
                <a:cs typeface="Times New Roman"/>
              </a:rPr>
              <a:t>Supporting</a:t>
            </a:r>
            <a:r>
              <a:rPr sz="1200" b="1" spc="-40" dirty="0">
                <a:latin typeface="Times New Roman"/>
                <a:cs typeface="Times New Roman"/>
              </a:rPr>
              <a:t> </a:t>
            </a:r>
            <a:r>
              <a:rPr sz="1200" b="1" spc="-10" dirty="0">
                <a:latin typeface="Times New Roman"/>
                <a:cs typeface="Times New Roman"/>
              </a:rPr>
              <a:t>Documents</a:t>
            </a:r>
            <a:endParaRPr sz="1200" dirty="0">
              <a:latin typeface="Times New Roman"/>
              <a:cs typeface="Times New Roman"/>
            </a:endParaRPr>
          </a:p>
          <a:p>
            <a:pPr marL="1155065" indent="-227965">
              <a:lnSpc>
                <a:spcPct val="100000"/>
              </a:lnSpc>
              <a:spcBef>
                <a:spcPts val="960"/>
              </a:spcBef>
              <a:buSzPct val="83333"/>
              <a:buFont typeface="Wingdings"/>
              <a:buChar char=""/>
              <a:tabLst>
                <a:tab pos="1155065" algn="l"/>
              </a:tabLst>
            </a:pPr>
            <a:r>
              <a:rPr sz="1200" b="1" dirty="0">
                <a:latin typeface="Times New Roman"/>
                <a:cs typeface="Times New Roman"/>
              </a:rPr>
              <a:t>Civil</a:t>
            </a:r>
            <a:r>
              <a:rPr sz="1200" b="1" spc="-30" dirty="0">
                <a:latin typeface="Times New Roman"/>
                <a:cs typeface="Times New Roman"/>
              </a:rPr>
              <a:t> </a:t>
            </a:r>
            <a:r>
              <a:rPr sz="1200" b="1" spc="-10" dirty="0">
                <a:latin typeface="Times New Roman"/>
                <a:cs typeface="Times New Roman"/>
              </a:rPr>
              <a:t>Involvements</a:t>
            </a:r>
            <a:endParaRPr sz="1200" dirty="0">
              <a:latin typeface="Times New Roman"/>
              <a:cs typeface="Times New Roman"/>
            </a:endParaRPr>
          </a:p>
          <a:p>
            <a:pPr marL="697865" indent="-227965">
              <a:lnSpc>
                <a:spcPct val="100000"/>
              </a:lnSpc>
              <a:spcBef>
                <a:spcPts val="960"/>
              </a:spcBef>
              <a:buChar char="•"/>
              <a:tabLst>
                <a:tab pos="697865" algn="l"/>
              </a:tabLst>
            </a:pPr>
            <a:r>
              <a:rPr sz="1200" dirty="0">
                <a:latin typeface="Times New Roman"/>
                <a:cs typeface="Times New Roman"/>
              </a:rPr>
              <a:t>Each</a:t>
            </a:r>
            <a:r>
              <a:rPr sz="1200" spc="-30" dirty="0">
                <a:latin typeface="Times New Roman"/>
                <a:cs typeface="Times New Roman"/>
              </a:rPr>
              <a:t> </a:t>
            </a:r>
            <a:r>
              <a:rPr sz="1200" dirty="0">
                <a:latin typeface="Times New Roman"/>
                <a:cs typeface="Times New Roman"/>
              </a:rPr>
              <a:t>section</a:t>
            </a:r>
            <a:r>
              <a:rPr sz="1200" spc="-25" dirty="0">
                <a:latin typeface="Times New Roman"/>
                <a:cs typeface="Times New Roman"/>
              </a:rPr>
              <a:t> </a:t>
            </a:r>
            <a:r>
              <a:rPr sz="1200" dirty="0">
                <a:latin typeface="Times New Roman"/>
                <a:cs typeface="Times New Roman"/>
              </a:rPr>
              <a:t>should</a:t>
            </a:r>
            <a:r>
              <a:rPr sz="1200" spc="-30" dirty="0">
                <a:latin typeface="Times New Roman"/>
                <a:cs typeface="Times New Roman"/>
              </a:rPr>
              <a:t> </a:t>
            </a:r>
            <a:r>
              <a:rPr sz="1200" dirty="0">
                <a:latin typeface="Times New Roman"/>
                <a:cs typeface="Times New Roman"/>
              </a:rPr>
              <a:t>have</a:t>
            </a:r>
            <a:r>
              <a:rPr sz="1200" spc="-20" dirty="0">
                <a:latin typeface="Times New Roman"/>
                <a:cs typeface="Times New Roman"/>
              </a:rPr>
              <a:t> </a:t>
            </a:r>
            <a:r>
              <a:rPr sz="1200" dirty="0">
                <a:latin typeface="Times New Roman"/>
                <a:cs typeface="Times New Roman"/>
              </a:rPr>
              <a:t>a</a:t>
            </a:r>
            <a:r>
              <a:rPr sz="1200" spc="-30" dirty="0">
                <a:latin typeface="Times New Roman"/>
                <a:cs typeface="Times New Roman"/>
              </a:rPr>
              <a:t> </a:t>
            </a:r>
            <a:r>
              <a:rPr sz="1200" dirty="0">
                <a:latin typeface="Times New Roman"/>
                <a:cs typeface="Times New Roman"/>
              </a:rPr>
              <a:t>checkmark</a:t>
            </a:r>
            <a:r>
              <a:rPr sz="1200" spc="-30" dirty="0">
                <a:latin typeface="Times New Roman"/>
                <a:cs typeface="Times New Roman"/>
              </a:rPr>
              <a:t> </a:t>
            </a:r>
            <a:r>
              <a:rPr sz="1200" dirty="0">
                <a:latin typeface="Times New Roman"/>
                <a:cs typeface="Times New Roman"/>
              </a:rPr>
              <a:t>indicating</a:t>
            </a:r>
            <a:r>
              <a:rPr sz="1200" spc="-25" dirty="0">
                <a:latin typeface="Times New Roman"/>
                <a:cs typeface="Times New Roman"/>
              </a:rPr>
              <a:t> </a:t>
            </a:r>
            <a:r>
              <a:rPr sz="1200" dirty="0">
                <a:latin typeface="Times New Roman"/>
                <a:cs typeface="Times New Roman"/>
              </a:rPr>
              <a:t>it</a:t>
            </a:r>
            <a:r>
              <a:rPr sz="1200" spc="-25" dirty="0">
                <a:latin typeface="Times New Roman"/>
                <a:cs typeface="Times New Roman"/>
              </a:rPr>
              <a:t> </a:t>
            </a:r>
            <a:r>
              <a:rPr sz="1200" dirty="0">
                <a:latin typeface="Times New Roman"/>
                <a:cs typeface="Times New Roman"/>
              </a:rPr>
              <a:t>is</a:t>
            </a:r>
            <a:r>
              <a:rPr sz="1200" spc="-30" dirty="0">
                <a:latin typeface="Times New Roman"/>
                <a:cs typeface="Times New Roman"/>
              </a:rPr>
              <a:t> </a:t>
            </a:r>
            <a:r>
              <a:rPr sz="1200" spc="-10" dirty="0">
                <a:latin typeface="Times New Roman"/>
                <a:cs typeface="Times New Roman"/>
              </a:rPr>
              <a:t>complete.</a:t>
            </a:r>
            <a:endParaRPr sz="1200" dirty="0">
              <a:latin typeface="Times New Roman"/>
              <a:cs typeface="Times New Roman"/>
            </a:endParaRPr>
          </a:p>
          <a:p>
            <a:pPr marL="12700">
              <a:lnSpc>
                <a:spcPct val="100000"/>
              </a:lnSpc>
              <a:spcBef>
                <a:spcPts val="960"/>
              </a:spcBef>
            </a:pPr>
            <a:r>
              <a:rPr sz="1200" b="1" dirty="0">
                <a:latin typeface="Times New Roman"/>
                <a:cs typeface="Times New Roman"/>
              </a:rPr>
              <a:t>Important</a:t>
            </a:r>
            <a:r>
              <a:rPr sz="1200" b="1" spc="-40" dirty="0">
                <a:latin typeface="Times New Roman"/>
                <a:cs typeface="Times New Roman"/>
              </a:rPr>
              <a:t> </a:t>
            </a:r>
            <a:r>
              <a:rPr sz="1200" b="1" spc="-10" dirty="0">
                <a:latin typeface="Times New Roman"/>
                <a:cs typeface="Times New Roman"/>
              </a:rPr>
              <a:t>Notes</a:t>
            </a:r>
            <a:endParaRPr sz="1200" dirty="0">
              <a:latin typeface="Times New Roman"/>
              <a:cs typeface="Times New Roman"/>
            </a:endParaRPr>
          </a:p>
          <a:p>
            <a:pPr marL="697865" indent="-227965">
              <a:lnSpc>
                <a:spcPct val="100000"/>
              </a:lnSpc>
              <a:spcBef>
                <a:spcPts val="960"/>
              </a:spcBef>
              <a:buFont typeface="Times New Roman"/>
              <a:buChar char="•"/>
              <a:tabLst>
                <a:tab pos="697865" algn="l"/>
              </a:tabLst>
            </a:pPr>
            <a:r>
              <a:rPr sz="1200" b="1" dirty="0">
                <a:latin typeface="Times New Roman"/>
                <a:cs typeface="Times New Roman"/>
              </a:rPr>
              <a:t>Supporting</a:t>
            </a:r>
            <a:r>
              <a:rPr sz="1200" b="1" spc="-25" dirty="0">
                <a:latin typeface="Times New Roman"/>
                <a:cs typeface="Times New Roman"/>
              </a:rPr>
              <a:t> </a:t>
            </a:r>
            <a:r>
              <a:rPr sz="1200" b="1" dirty="0">
                <a:latin typeface="Times New Roman"/>
                <a:cs typeface="Times New Roman"/>
              </a:rPr>
              <a:t>Documents</a:t>
            </a:r>
            <a:r>
              <a:rPr sz="1200" dirty="0">
                <a:latin typeface="Times New Roman"/>
                <a:cs typeface="Times New Roman"/>
              </a:rPr>
              <a:t>:</a:t>
            </a:r>
            <a:r>
              <a:rPr sz="1200" spc="-20" dirty="0">
                <a:latin typeface="Times New Roman"/>
                <a:cs typeface="Times New Roman"/>
              </a:rPr>
              <a:t> </a:t>
            </a:r>
            <a:r>
              <a:rPr sz="1200" dirty="0">
                <a:latin typeface="Times New Roman"/>
                <a:cs typeface="Times New Roman"/>
              </a:rPr>
              <a:t>Even</a:t>
            </a:r>
            <a:r>
              <a:rPr sz="1200" spc="-25" dirty="0">
                <a:latin typeface="Times New Roman"/>
                <a:cs typeface="Times New Roman"/>
              </a:rPr>
              <a:t> </a:t>
            </a:r>
            <a:r>
              <a:rPr sz="1200" dirty="0">
                <a:latin typeface="Times New Roman"/>
                <a:cs typeface="Times New Roman"/>
              </a:rPr>
              <a:t>though</a:t>
            </a:r>
            <a:r>
              <a:rPr sz="1200" spc="-20" dirty="0">
                <a:latin typeface="Times New Roman"/>
                <a:cs typeface="Times New Roman"/>
              </a:rPr>
              <a:t> </a:t>
            </a:r>
            <a:r>
              <a:rPr sz="1200" dirty="0">
                <a:latin typeface="Times New Roman"/>
                <a:cs typeface="Times New Roman"/>
              </a:rPr>
              <a:t>there</a:t>
            </a:r>
            <a:r>
              <a:rPr sz="1200" spc="-25" dirty="0">
                <a:latin typeface="Times New Roman"/>
                <a:cs typeface="Times New Roman"/>
              </a:rPr>
              <a:t> </a:t>
            </a:r>
            <a:r>
              <a:rPr sz="1200" dirty="0">
                <a:latin typeface="Times New Roman"/>
                <a:cs typeface="Times New Roman"/>
              </a:rPr>
              <a:t>is</a:t>
            </a:r>
            <a:r>
              <a:rPr sz="1200" spc="-20" dirty="0">
                <a:latin typeface="Times New Roman"/>
                <a:cs typeface="Times New Roman"/>
              </a:rPr>
              <a:t> </a:t>
            </a:r>
            <a:r>
              <a:rPr sz="1200" dirty="0">
                <a:latin typeface="Times New Roman"/>
                <a:cs typeface="Times New Roman"/>
              </a:rPr>
              <a:t>no</a:t>
            </a:r>
            <a:r>
              <a:rPr sz="1200" spc="-15" dirty="0">
                <a:latin typeface="Times New Roman"/>
                <a:cs typeface="Times New Roman"/>
              </a:rPr>
              <a:t> </a:t>
            </a:r>
            <a:r>
              <a:rPr sz="1200" dirty="0">
                <a:latin typeface="Times New Roman"/>
                <a:cs typeface="Times New Roman"/>
              </a:rPr>
              <a:t>checkbox</a:t>
            </a:r>
            <a:r>
              <a:rPr sz="1200" spc="-20" dirty="0">
                <a:latin typeface="Times New Roman"/>
                <a:cs typeface="Times New Roman"/>
              </a:rPr>
              <a:t> </a:t>
            </a:r>
            <a:r>
              <a:rPr sz="1200" dirty="0">
                <a:latin typeface="Times New Roman"/>
                <a:cs typeface="Times New Roman"/>
              </a:rPr>
              <a:t>for</a:t>
            </a:r>
            <a:r>
              <a:rPr sz="1200" spc="-30" dirty="0">
                <a:latin typeface="Times New Roman"/>
                <a:cs typeface="Times New Roman"/>
              </a:rPr>
              <a:t> </a:t>
            </a:r>
            <a:r>
              <a:rPr sz="1200" dirty="0">
                <a:latin typeface="Times New Roman"/>
                <a:cs typeface="Times New Roman"/>
              </a:rPr>
              <a:t>this</a:t>
            </a:r>
            <a:r>
              <a:rPr sz="1200" spc="-20" dirty="0">
                <a:latin typeface="Times New Roman"/>
                <a:cs typeface="Times New Roman"/>
              </a:rPr>
              <a:t> </a:t>
            </a:r>
            <a:r>
              <a:rPr sz="1200" dirty="0">
                <a:latin typeface="Times New Roman"/>
                <a:cs typeface="Times New Roman"/>
              </a:rPr>
              <a:t>section,</a:t>
            </a:r>
            <a:r>
              <a:rPr sz="1200" spc="-20" dirty="0">
                <a:latin typeface="Times New Roman"/>
                <a:cs typeface="Times New Roman"/>
              </a:rPr>
              <a:t> </a:t>
            </a:r>
            <a:r>
              <a:rPr sz="1200" spc="-25" dirty="0">
                <a:latin typeface="Times New Roman"/>
                <a:cs typeface="Times New Roman"/>
              </a:rPr>
              <a:t>it</a:t>
            </a:r>
            <a:endParaRPr sz="1200" dirty="0">
              <a:latin typeface="Times New Roman"/>
              <a:cs typeface="Times New Roman"/>
            </a:endParaRPr>
          </a:p>
          <a:p>
            <a:pPr marL="698500">
              <a:lnSpc>
                <a:spcPct val="100000"/>
              </a:lnSpc>
              <a:spcBef>
                <a:spcPts val="160"/>
              </a:spcBef>
            </a:pPr>
            <a:r>
              <a:rPr sz="1200" b="1" dirty="0">
                <a:latin typeface="Times New Roman"/>
                <a:cs typeface="Times New Roman"/>
              </a:rPr>
              <a:t>must</a:t>
            </a:r>
            <a:r>
              <a:rPr sz="1200" b="1" spc="-35" dirty="0">
                <a:latin typeface="Times New Roman"/>
                <a:cs typeface="Times New Roman"/>
              </a:rPr>
              <a:t> </a:t>
            </a:r>
            <a:r>
              <a:rPr sz="1200" dirty="0">
                <a:latin typeface="Times New Roman"/>
                <a:cs typeface="Times New Roman"/>
              </a:rPr>
              <a:t>be</a:t>
            </a:r>
            <a:r>
              <a:rPr sz="1200" spc="-35" dirty="0">
                <a:latin typeface="Times New Roman"/>
                <a:cs typeface="Times New Roman"/>
              </a:rPr>
              <a:t> </a:t>
            </a:r>
            <a:r>
              <a:rPr sz="1200" dirty="0">
                <a:latin typeface="Times New Roman"/>
                <a:cs typeface="Times New Roman"/>
              </a:rPr>
              <a:t>completed.</a:t>
            </a:r>
            <a:r>
              <a:rPr sz="1200" spc="-30" dirty="0">
                <a:latin typeface="Times New Roman"/>
                <a:cs typeface="Times New Roman"/>
              </a:rPr>
              <a:t> </a:t>
            </a:r>
            <a:r>
              <a:rPr sz="1200" dirty="0">
                <a:latin typeface="Times New Roman"/>
                <a:cs typeface="Times New Roman"/>
              </a:rPr>
              <a:t>Ensure</a:t>
            </a:r>
            <a:r>
              <a:rPr sz="1200" spc="-35" dirty="0">
                <a:latin typeface="Times New Roman"/>
                <a:cs typeface="Times New Roman"/>
              </a:rPr>
              <a:t> </a:t>
            </a:r>
            <a:r>
              <a:rPr sz="1200" dirty="0">
                <a:latin typeface="Times New Roman"/>
                <a:cs typeface="Times New Roman"/>
              </a:rPr>
              <a:t>that</a:t>
            </a:r>
            <a:r>
              <a:rPr sz="1200" spc="-30" dirty="0">
                <a:latin typeface="Times New Roman"/>
                <a:cs typeface="Times New Roman"/>
              </a:rPr>
              <a:t> </a:t>
            </a:r>
            <a:r>
              <a:rPr sz="1200" dirty="0">
                <a:latin typeface="Times New Roman"/>
                <a:cs typeface="Times New Roman"/>
              </a:rPr>
              <a:t>all</a:t>
            </a:r>
            <a:r>
              <a:rPr sz="1200" spc="-30" dirty="0">
                <a:latin typeface="Times New Roman"/>
                <a:cs typeface="Times New Roman"/>
              </a:rPr>
              <a:t> </a:t>
            </a:r>
            <a:r>
              <a:rPr sz="1200" dirty="0">
                <a:latin typeface="Times New Roman"/>
                <a:cs typeface="Times New Roman"/>
              </a:rPr>
              <a:t>required</a:t>
            </a:r>
            <a:r>
              <a:rPr sz="1200" spc="-30" dirty="0">
                <a:latin typeface="Times New Roman"/>
                <a:cs typeface="Times New Roman"/>
              </a:rPr>
              <a:t> </a:t>
            </a:r>
            <a:r>
              <a:rPr sz="1200" dirty="0">
                <a:latin typeface="Times New Roman"/>
                <a:cs typeface="Times New Roman"/>
              </a:rPr>
              <a:t>documents</a:t>
            </a:r>
            <a:r>
              <a:rPr sz="1200" spc="-30" dirty="0">
                <a:latin typeface="Times New Roman"/>
                <a:cs typeface="Times New Roman"/>
              </a:rPr>
              <a:t> </a:t>
            </a:r>
            <a:r>
              <a:rPr sz="1200" dirty="0">
                <a:latin typeface="Times New Roman"/>
                <a:cs typeface="Times New Roman"/>
              </a:rPr>
              <a:t>have</a:t>
            </a:r>
            <a:r>
              <a:rPr sz="1200" spc="-35" dirty="0">
                <a:latin typeface="Times New Roman"/>
                <a:cs typeface="Times New Roman"/>
              </a:rPr>
              <a:t> </a:t>
            </a:r>
            <a:r>
              <a:rPr sz="1200" dirty="0">
                <a:latin typeface="Times New Roman"/>
                <a:cs typeface="Times New Roman"/>
              </a:rPr>
              <a:t>been</a:t>
            </a:r>
            <a:r>
              <a:rPr sz="1200" spc="-30" dirty="0">
                <a:latin typeface="Times New Roman"/>
                <a:cs typeface="Times New Roman"/>
              </a:rPr>
              <a:t> </a:t>
            </a:r>
            <a:r>
              <a:rPr sz="1200" spc="-10" dirty="0">
                <a:latin typeface="Times New Roman"/>
                <a:cs typeface="Times New Roman"/>
              </a:rPr>
              <a:t>uploaded.</a:t>
            </a:r>
            <a:endParaRPr sz="1200" dirty="0">
              <a:latin typeface="Times New Roman"/>
              <a:cs typeface="Times New Roman"/>
            </a:endParaRPr>
          </a:p>
          <a:p>
            <a:pPr marL="698500" marR="5080" indent="-228600">
              <a:lnSpc>
                <a:spcPct val="110800"/>
              </a:lnSpc>
              <a:spcBef>
                <a:spcPts val="800"/>
              </a:spcBef>
              <a:buFont typeface="Times New Roman"/>
              <a:buChar char="•"/>
              <a:tabLst>
                <a:tab pos="698500" algn="l"/>
              </a:tabLst>
            </a:pPr>
            <a:r>
              <a:rPr sz="1200" b="1" dirty="0">
                <a:latin typeface="Times New Roman"/>
                <a:cs typeface="Times New Roman"/>
              </a:rPr>
              <a:t>Civil</a:t>
            </a:r>
            <a:r>
              <a:rPr sz="1200" b="1" spc="-30" dirty="0">
                <a:latin typeface="Times New Roman"/>
                <a:cs typeface="Times New Roman"/>
              </a:rPr>
              <a:t> </a:t>
            </a:r>
            <a:r>
              <a:rPr sz="1200" b="1" dirty="0">
                <a:latin typeface="Times New Roman"/>
                <a:cs typeface="Times New Roman"/>
              </a:rPr>
              <a:t>Involvements</a:t>
            </a:r>
            <a:r>
              <a:rPr sz="1200" dirty="0">
                <a:latin typeface="Times New Roman"/>
                <a:cs typeface="Times New Roman"/>
              </a:rPr>
              <a:t>:</a:t>
            </a:r>
            <a:r>
              <a:rPr sz="1200" spc="-30" dirty="0">
                <a:latin typeface="Times New Roman"/>
                <a:cs typeface="Times New Roman"/>
              </a:rPr>
              <a:t> </a:t>
            </a:r>
            <a:r>
              <a:rPr sz="1200" dirty="0">
                <a:latin typeface="Times New Roman"/>
                <a:cs typeface="Times New Roman"/>
              </a:rPr>
              <a:t>If</a:t>
            </a:r>
            <a:r>
              <a:rPr sz="1200" spc="-35" dirty="0">
                <a:latin typeface="Times New Roman"/>
                <a:cs typeface="Times New Roman"/>
              </a:rPr>
              <a:t> </a:t>
            </a:r>
            <a:r>
              <a:rPr sz="1200" dirty="0">
                <a:latin typeface="Times New Roman"/>
                <a:cs typeface="Times New Roman"/>
              </a:rPr>
              <a:t>you</a:t>
            </a:r>
            <a:r>
              <a:rPr sz="1200" spc="-30" dirty="0">
                <a:latin typeface="Times New Roman"/>
                <a:cs typeface="Times New Roman"/>
              </a:rPr>
              <a:t> </a:t>
            </a:r>
            <a:r>
              <a:rPr sz="1200" dirty="0">
                <a:latin typeface="Times New Roman"/>
                <a:cs typeface="Times New Roman"/>
              </a:rPr>
              <a:t>have</a:t>
            </a:r>
            <a:r>
              <a:rPr sz="1200" spc="-35" dirty="0">
                <a:latin typeface="Times New Roman"/>
                <a:cs typeface="Times New Roman"/>
              </a:rPr>
              <a:t> </a:t>
            </a:r>
            <a:r>
              <a:rPr sz="1200" dirty="0">
                <a:latin typeface="Times New Roman"/>
                <a:cs typeface="Times New Roman"/>
              </a:rPr>
              <a:t>any</a:t>
            </a:r>
            <a:r>
              <a:rPr sz="1200" spc="-20" dirty="0">
                <a:latin typeface="Times New Roman"/>
                <a:cs typeface="Times New Roman"/>
              </a:rPr>
              <a:t> </a:t>
            </a:r>
            <a:r>
              <a:rPr sz="1200" dirty="0">
                <a:latin typeface="Times New Roman"/>
                <a:cs typeface="Times New Roman"/>
              </a:rPr>
              <a:t>civil</a:t>
            </a:r>
            <a:r>
              <a:rPr sz="1200" spc="-30" dirty="0">
                <a:latin typeface="Times New Roman"/>
                <a:cs typeface="Times New Roman"/>
              </a:rPr>
              <a:t> </a:t>
            </a:r>
            <a:r>
              <a:rPr sz="1200" dirty="0">
                <a:latin typeface="Times New Roman"/>
                <a:cs typeface="Times New Roman"/>
              </a:rPr>
              <a:t>involvements</a:t>
            </a:r>
            <a:r>
              <a:rPr sz="1200" spc="-30"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dirty="0">
                <a:latin typeface="Times New Roman"/>
                <a:cs typeface="Times New Roman"/>
              </a:rPr>
              <a:t>report,</a:t>
            </a:r>
            <a:r>
              <a:rPr sz="1200" spc="-30" dirty="0">
                <a:latin typeface="Times New Roman"/>
                <a:cs typeface="Times New Roman"/>
              </a:rPr>
              <a:t> </a:t>
            </a:r>
            <a:r>
              <a:rPr sz="1200" dirty="0">
                <a:latin typeface="Times New Roman"/>
                <a:cs typeface="Times New Roman"/>
              </a:rPr>
              <a:t>ensure</a:t>
            </a:r>
            <a:r>
              <a:rPr sz="1200" spc="-35" dirty="0">
                <a:latin typeface="Times New Roman"/>
                <a:cs typeface="Times New Roman"/>
              </a:rPr>
              <a:t> </a:t>
            </a:r>
            <a:r>
              <a:rPr sz="1200" dirty="0">
                <a:latin typeface="Times New Roman"/>
                <a:cs typeface="Times New Roman"/>
              </a:rPr>
              <a:t>they</a:t>
            </a:r>
            <a:r>
              <a:rPr sz="1200" spc="-30" dirty="0">
                <a:latin typeface="Times New Roman"/>
                <a:cs typeface="Times New Roman"/>
              </a:rPr>
              <a:t> </a:t>
            </a:r>
            <a:r>
              <a:rPr sz="1200" spc="-25" dirty="0">
                <a:latin typeface="Times New Roman"/>
                <a:cs typeface="Times New Roman"/>
              </a:rPr>
              <a:t>are </a:t>
            </a:r>
            <a:r>
              <a:rPr sz="1200" dirty="0">
                <a:latin typeface="Times New Roman"/>
                <a:cs typeface="Times New Roman"/>
              </a:rPr>
              <a:t>fully</a:t>
            </a:r>
            <a:r>
              <a:rPr sz="1200" spc="-20" dirty="0">
                <a:latin typeface="Times New Roman"/>
                <a:cs typeface="Times New Roman"/>
              </a:rPr>
              <a:t> </a:t>
            </a:r>
            <a:r>
              <a:rPr sz="1200" dirty="0">
                <a:latin typeface="Times New Roman"/>
                <a:cs typeface="Times New Roman"/>
              </a:rPr>
              <a:t>disclosed</a:t>
            </a:r>
            <a:r>
              <a:rPr sz="1200" spc="-20" dirty="0">
                <a:latin typeface="Times New Roman"/>
                <a:cs typeface="Times New Roman"/>
              </a:rPr>
              <a:t> </a:t>
            </a:r>
            <a:r>
              <a:rPr sz="1200" dirty="0">
                <a:latin typeface="Times New Roman"/>
                <a:cs typeface="Times New Roman"/>
              </a:rPr>
              <a:t>and</a:t>
            </a:r>
            <a:r>
              <a:rPr sz="1200" spc="-15" dirty="0">
                <a:latin typeface="Times New Roman"/>
                <a:cs typeface="Times New Roman"/>
              </a:rPr>
              <a:t> </a:t>
            </a:r>
            <a:r>
              <a:rPr sz="1200" spc="-10" dirty="0">
                <a:latin typeface="Times New Roman"/>
                <a:cs typeface="Times New Roman"/>
              </a:rPr>
              <a:t>reviewed.</a:t>
            </a:r>
            <a:r>
              <a:rPr sz="1200" spc="-65" dirty="0">
                <a:latin typeface="Times New Roman"/>
                <a:cs typeface="Times New Roman"/>
              </a:rPr>
              <a:t> </a:t>
            </a:r>
            <a:r>
              <a:rPr sz="1200" spc="-20" dirty="0">
                <a:latin typeface="Times New Roman"/>
                <a:cs typeface="Times New Roman"/>
              </a:rPr>
              <a:t>You</a:t>
            </a:r>
            <a:r>
              <a:rPr sz="1200" spc="-10" dirty="0">
                <a:latin typeface="Times New Roman"/>
                <a:cs typeface="Times New Roman"/>
              </a:rPr>
              <a:t> </a:t>
            </a:r>
            <a:r>
              <a:rPr sz="1200" dirty="0">
                <a:latin typeface="Times New Roman"/>
                <a:cs typeface="Times New Roman"/>
              </a:rPr>
              <a:t>can</a:t>
            </a:r>
            <a:r>
              <a:rPr sz="1200" spc="-20" dirty="0">
                <a:latin typeface="Times New Roman"/>
                <a:cs typeface="Times New Roman"/>
              </a:rPr>
              <a:t> </a:t>
            </a:r>
            <a:r>
              <a:rPr sz="1200" dirty="0">
                <a:latin typeface="Times New Roman"/>
                <a:cs typeface="Times New Roman"/>
              </a:rPr>
              <a:t>return</a:t>
            </a:r>
            <a:r>
              <a:rPr sz="1200" spc="-15"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dirty="0">
                <a:latin typeface="Times New Roman"/>
                <a:cs typeface="Times New Roman"/>
              </a:rPr>
              <a:t>this</a:t>
            </a:r>
            <a:r>
              <a:rPr sz="1200" spc="-20" dirty="0">
                <a:latin typeface="Times New Roman"/>
                <a:cs typeface="Times New Roman"/>
              </a:rPr>
              <a:t> </a:t>
            </a:r>
            <a:r>
              <a:rPr sz="1200" dirty="0">
                <a:latin typeface="Times New Roman"/>
                <a:cs typeface="Times New Roman"/>
              </a:rPr>
              <a:t>section</a:t>
            </a:r>
            <a:r>
              <a:rPr sz="1200" spc="-15"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dirty="0">
                <a:latin typeface="Times New Roman"/>
                <a:cs typeface="Times New Roman"/>
              </a:rPr>
              <a:t>add</a:t>
            </a:r>
            <a:r>
              <a:rPr sz="1200" spc="-20" dirty="0">
                <a:latin typeface="Times New Roman"/>
                <a:cs typeface="Times New Roman"/>
              </a:rPr>
              <a:t> </a:t>
            </a:r>
            <a:r>
              <a:rPr sz="1200" dirty="0">
                <a:latin typeface="Times New Roman"/>
                <a:cs typeface="Times New Roman"/>
              </a:rPr>
              <a:t>any</a:t>
            </a:r>
            <a:r>
              <a:rPr sz="1200" spc="-15" dirty="0">
                <a:latin typeface="Times New Roman"/>
                <a:cs typeface="Times New Roman"/>
              </a:rPr>
              <a:t> </a:t>
            </a:r>
            <a:r>
              <a:rPr sz="1200" spc="-25" dirty="0">
                <a:latin typeface="Times New Roman"/>
                <a:cs typeface="Times New Roman"/>
              </a:rPr>
              <a:t>new </a:t>
            </a:r>
            <a:r>
              <a:rPr sz="1200" dirty="0">
                <a:latin typeface="Times New Roman"/>
                <a:cs typeface="Times New Roman"/>
              </a:rPr>
              <a:t>involvements</a:t>
            </a:r>
            <a:r>
              <a:rPr sz="1200" spc="-45" dirty="0">
                <a:latin typeface="Times New Roman"/>
                <a:cs typeface="Times New Roman"/>
              </a:rPr>
              <a:t> </a:t>
            </a:r>
            <a:r>
              <a:rPr sz="1200" dirty="0">
                <a:latin typeface="Times New Roman"/>
                <a:cs typeface="Times New Roman"/>
              </a:rPr>
              <a:t>if</a:t>
            </a:r>
            <a:r>
              <a:rPr sz="1200" spc="-45" dirty="0">
                <a:latin typeface="Times New Roman"/>
                <a:cs typeface="Times New Roman"/>
              </a:rPr>
              <a:t> </a:t>
            </a:r>
            <a:r>
              <a:rPr sz="1200" spc="-10" dirty="0">
                <a:latin typeface="Times New Roman"/>
                <a:cs typeface="Times New Roman"/>
              </a:rPr>
              <a:t>applicable.</a:t>
            </a:r>
            <a:endParaRPr sz="1200" dirty="0">
              <a:latin typeface="Times New Roman"/>
              <a:cs typeface="Times New Roman"/>
            </a:endParaRPr>
          </a:p>
          <a:p>
            <a:pPr marL="12700">
              <a:lnSpc>
                <a:spcPct val="100000"/>
              </a:lnSpc>
              <a:spcBef>
                <a:spcPts val="960"/>
              </a:spcBef>
            </a:pPr>
            <a:r>
              <a:rPr sz="1200" b="1" dirty="0">
                <a:latin typeface="Times New Roman"/>
                <a:cs typeface="Times New Roman"/>
              </a:rPr>
              <a:t>Submit</a:t>
            </a:r>
            <a:r>
              <a:rPr sz="1200" b="1" spc="-50" dirty="0">
                <a:latin typeface="Times New Roman"/>
                <a:cs typeface="Times New Roman"/>
              </a:rPr>
              <a:t> </a:t>
            </a:r>
            <a:r>
              <a:rPr sz="1200" b="1" spc="-40" dirty="0">
                <a:latin typeface="Times New Roman"/>
                <a:cs typeface="Times New Roman"/>
              </a:rPr>
              <a:t>Your</a:t>
            </a:r>
            <a:r>
              <a:rPr sz="1200" b="1" spc="-85" dirty="0">
                <a:latin typeface="Times New Roman"/>
                <a:cs typeface="Times New Roman"/>
              </a:rPr>
              <a:t> </a:t>
            </a:r>
            <a:r>
              <a:rPr sz="1200" b="1" spc="-10" dirty="0">
                <a:latin typeface="Times New Roman"/>
                <a:cs typeface="Times New Roman"/>
              </a:rPr>
              <a:t>Application</a:t>
            </a:r>
            <a:endParaRPr sz="1200" dirty="0">
              <a:latin typeface="Times New Roman"/>
              <a:cs typeface="Times New Roman"/>
            </a:endParaRPr>
          </a:p>
          <a:p>
            <a:pPr marL="697865" indent="-227965">
              <a:lnSpc>
                <a:spcPct val="100000"/>
              </a:lnSpc>
              <a:spcBef>
                <a:spcPts val="960"/>
              </a:spcBef>
              <a:buChar char="•"/>
              <a:tabLst>
                <a:tab pos="697865" algn="l"/>
              </a:tabLst>
            </a:pPr>
            <a:r>
              <a:rPr sz="1200" dirty="0">
                <a:latin typeface="Times New Roman"/>
                <a:cs typeface="Times New Roman"/>
              </a:rPr>
              <a:t>Once</a:t>
            </a:r>
            <a:r>
              <a:rPr sz="1200" spc="-35" dirty="0">
                <a:latin typeface="Times New Roman"/>
                <a:cs typeface="Times New Roman"/>
              </a:rPr>
              <a:t> </a:t>
            </a:r>
            <a:r>
              <a:rPr sz="1200" dirty="0">
                <a:latin typeface="Times New Roman"/>
                <a:cs typeface="Times New Roman"/>
              </a:rPr>
              <a:t>you</a:t>
            </a:r>
            <a:r>
              <a:rPr sz="1200" spc="-30" dirty="0">
                <a:latin typeface="Times New Roman"/>
                <a:cs typeface="Times New Roman"/>
              </a:rPr>
              <a:t> </a:t>
            </a:r>
            <a:r>
              <a:rPr sz="1200" dirty="0">
                <a:latin typeface="Times New Roman"/>
                <a:cs typeface="Times New Roman"/>
              </a:rPr>
              <a:t>have</a:t>
            </a:r>
            <a:r>
              <a:rPr sz="1200" spc="-35" dirty="0">
                <a:latin typeface="Times New Roman"/>
                <a:cs typeface="Times New Roman"/>
              </a:rPr>
              <a:t> </a:t>
            </a:r>
            <a:r>
              <a:rPr sz="1200" dirty="0">
                <a:latin typeface="Times New Roman"/>
                <a:cs typeface="Times New Roman"/>
              </a:rPr>
              <a:t>confirmed</a:t>
            </a:r>
            <a:r>
              <a:rPr sz="1200" spc="-25" dirty="0">
                <a:latin typeface="Times New Roman"/>
                <a:cs typeface="Times New Roman"/>
              </a:rPr>
              <a:t> </a:t>
            </a:r>
            <a:r>
              <a:rPr sz="1200" dirty="0">
                <a:latin typeface="Times New Roman"/>
                <a:cs typeface="Times New Roman"/>
              </a:rPr>
              <a:t>that</a:t>
            </a:r>
            <a:r>
              <a:rPr sz="1200" spc="-30" dirty="0">
                <a:latin typeface="Times New Roman"/>
                <a:cs typeface="Times New Roman"/>
              </a:rPr>
              <a:t> </a:t>
            </a:r>
            <a:r>
              <a:rPr sz="1200" dirty="0">
                <a:latin typeface="Times New Roman"/>
                <a:cs typeface="Times New Roman"/>
              </a:rPr>
              <a:t>all</a:t>
            </a:r>
            <a:r>
              <a:rPr sz="1200" spc="-30" dirty="0">
                <a:latin typeface="Times New Roman"/>
                <a:cs typeface="Times New Roman"/>
              </a:rPr>
              <a:t> </a:t>
            </a:r>
            <a:r>
              <a:rPr sz="1200" dirty="0">
                <a:latin typeface="Times New Roman"/>
                <a:cs typeface="Times New Roman"/>
              </a:rPr>
              <a:t>sections</a:t>
            </a:r>
            <a:r>
              <a:rPr sz="1200" spc="-30" dirty="0">
                <a:latin typeface="Times New Roman"/>
                <a:cs typeface="Times New Roman"/>
              </a:rPr>
              <a:t> </a:t>
            </a:r>
            <a:r>
              <a:rPr sz="1200" dirty="0">
                <a:latin typeface="Times New Roman"/>
                <a:cs typeface="Times New Roman"/>
              </a:rPr>
              <a:t>are</a:t>
            </a:r>
            <a:r>
              <a:rPr sz="1200" spc="-20" dirty="0">
                <a:latin typeface="Times New Roman"/>
                <a:cs typeface="Times New Roman"/>
              </a:rPr>
              <a:t> </a:t>
            </a:r>
            <a:r>
              <a:rPr sz="1200" dirty="0">
                <a:latin typeface="Times New Roman"/>
                <a:cs typeface="Times New Roman"/>
              </a:rPr>
              <a:t>complete</a:t>
            </a:r>
            <a:r>
              <a:rPr sz="1200" spc="-35" dirty="0">
                <a:latin typeface="Times New Roman"/>
                <a:cs typeface="Times New Roman"/>
              </a:rPr>
              <a:t> </a:t>
            </a:r>
            <a:r>
              <a:rPr sz="1200" dirty="0">
                <a:latin typeface="Times New Roman"/>
                <a:cs typeface="Times New Roman"/>
              </a:rPr>
              <a:t>and</a:t>
            </a:r>
            <a:r>
              <a:rPr sz="1200" spc="-30" dirty="0">
                <a:latin typeface="Times New Roman"/>
                <a:cs typeface="Times New Roman"/>
              </a:rPr>
              <a:t> </a:t>
            </a:r>
            <a:r>
              <a:rPr sz="1200" dirty="0">
                <a:latin typeface="Times New Roman"/>
                <a:cs typeface="Times New Roman"/>
              </a:rPr>
              <a:t>reviewed,</a:t>
            </a:r>
            <a:r>
              <a:rPr sz="1200" spc="-25" dirty="0">
                <a:latin typeface="Times New Roman"/>
                <a:cs typeface="Times New Roman"/>
              </a:rPr>
              <a:t> </a:t>
            </a:r>
            <a:r>
              <a:rPr sz="1200" dirty="0">
                <a:latin typeface="Times New Roman"/>
                <a:cs typeface="Times New Roman"/>
              </a:rPr>
              <a:t>click</a:t>
            </a:r>
            <a:r>
              <a:rPr sz="1200" spc="-30" dirty="0">
                <a:latin typeface="Times New Roman"/>
                <a:cs typeface="Times New Roman"/>
              </a:rPr>
              <a:t> </a:t>
            </a:r>
            <a:r>
              <a:rPr sz="1200" spc="-25" dirty="0">
                <a:latin typeface="Times New Roman"/>
                <a:cs typeface="Times New Roman"/>
              </a:rPr>
              <a:t>the</a:t>
            </a:r>
            <a:endParaRPr sz="1200" dirty="0">
              <a:latin typeface="Times New Roman"/>
              <a:cs typeface="Times New Roman"/>
            </a:endParaRPr>
          </a:p>
          <a:p>
            <a:pPr marL="698500">
              <a:lnSpc>
                <a:spcPct val="100000"/>
              </a:lnSpc>
              <a:spcBef>
                <a:spcPts val="160"/>
              </a:spcBef>
            </a:pPr>
            <a:r>
              <a:rPr sz="1200" b="1" dirty="0">
                <a:latin typeface="Times New Roman"/>
                <a:cs typeface="Times New Roman"/>
              </a:rPr>
              <a:t>Submit</a:t>
            </a:r>
            <a:r>
              <a:rPr sz="1200" b="1" spc="-35" dirty="0">
                <a:latin typeface="Times New Roman"/>
                <a:cs typeface="Times New Roman"/>
              </a:rPr>
              <a:t> </a:t>
            </a:r>
            <a:r>
              <a:rPr sz="1200" dirty="0">
                <a:latin typeface="Times New Roman"/>
                <a:cs typeface="Times New Roman"/>
              </a:rPr>
              <a:t>button</a:t>
            </a:r>
            <a:r>
              <a:rPr sz="1200" spc="-25" dirty="0">
                <a:latin typeface="Times New Roman"/>
                <a:cs typeface="Times New Roman"/>
              </a:rPr>
              <a:t> </a:t>
            </a:r>
            <a:r>
              <a:rPr sz="1200" dirty="0">
                <a:latin typeface="Times New Roman"/>
                <a:cs typeface="Times New Roman"/>
              </a:rPr>
              <a:t>at</a:t>
            </a:r>
            <a:r>
              <a:rPr sz="1200" spc="-3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bottom</a:t>
            </a:r>
            <a:r>
              <a:rPr sz="1200" spc="-25" dirty="0">
                <a:latin typeface="Times New Roman"/>
                <a:cs typeface="Times New Roman"/>
              </a:rPr>
              <a:t> </a:t>
            </a:r>
            <a:r>
              <a:rPr sz="1200" dirty="0">
                <a:latin typeface="Times New Roman"/>
                <a:cs typeface="Times New Roman"/>
              </a:rPr>
              <a:t>of</a:t>
            </a:r>
            <a:r>
              <a:rPr sz="1200" spc="-3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application</a:t>
            </a:r>
            <a:r>
              <a:rPr sz="1200" spc="-30" dirty="0">
                <a:latin typeface="Times New Roman"/>
                <a:cs typeface="Times New Roman"/>
              </a:rPr>
              <a:t> </a:t>
            </a:r>
            <a:r>
              <a:rPr sz="1200" spc="-10" dirty="0">
                <a:latin typeface="Times New Roman"/>
                <a:cs typeface="Times New Roman"/>
              </a:rPr>
              <a:t>screen.</a:t>
            </a:r>
            <a:endParaRPr sz="1200" dirty="0">
              <a:latin typeface="Times New Roman"/>
              <a:cs typeface="Times New Roman"/>
            </a:endParaRPr>
          </a:p>
          <a:p>
            <a:pPr marL="12700">
              <a:lnSpc>
                <a:spcPct val="100000"/>
              </a:lnSpc>
              <a:spcBef>
                <a:spcPts val="960"/>
              </a:spcBef>
            </a:pPr>
            <a:r>
              <a:rPr sz="1200" b="1" dirty="0">
                <a:latin typeface="Times New Roman"/>
                <a:cs typeface="Times New Roman"/>
              </a:rPr>
              <a:t>Confirmation</a:t>
            </a:r>
            <a:r>
              <a:rPr sz="1200" b="1" spc="-40" dirty="0">
                <a:latin typeface="Times New Roman"/>
                <a:cs typeface="Times New Roman"/>
              </a:rPr>
              <a:t> </a:t>
            </a:r>
            <a:r>
              <a:rPr sz="1200" b="1" dirty="0">
                <a:latin typeface="Times New Roman"/>
                <a:cs typeface="Times New Roman"/>
              </a:rPr>
              <a:t>and</a:t>
            </a:r>
            <a:r>
              <a:rPr sz="1200" b="1" spc="-35" dirty="0">
                <a:latin typeface="Times New Roman"/>
                <a:cs typeface="Times New Roman"/>
              </a:rPr>
              <a:t> </a:t>
            </a:r>
            <a:r>
              <a:rPr sz="1200" b="1" dirty="0">
                <a:latin typeface="Times New Roman"/>
                <a:cs typeface="Times New Roman"/>
              </a:rPr>
              <a:t>Important</a:t>
            </a:r>
            <a:r>
              <a:rPr sz="1200" b="1" spc="-40" dirty="0">
                <a:latin typeface="Times New Roman"/>
                <a:cs typeface="Times New Roman"/>
              </a:rPr>
              <a:t> </a:t>
            </a:r>
            <a:r>
              <a:rPr sz="1200" b="1" spc="-10" dirty="0">
                <a:latin typeface="Times New Roman"/>
                <a:cs typeface="Times New Roman"/>
              </a:rPr>
              <a:t>Reminders</a:t>
            </a:r>
            <a:endParaRPr sz="1200" dirty="0">
              <a:latin typeface="Times New Roman"/>
              <a:cs typeface="Times New Roman"/>
            </a:endParaRPr>
          </a:p>
          <a:p>
            <a:pPr marL="698500" marR="19050" indent="-228600">
              <a:lnSpc>
                <a:spcPct val="110800"/>
              </a:lnSpc>
              <a:spcBef>
                <a:spcPts val="800"/>
              </a:spcBef>
              <a:buChar char="•"/>
              <a:tabLst>
                <a:tab pos="698500" algn="l"/>
              </a:tabLst>
            </a:pPr>
            <a:r>
              <a:rPr sz="1200" dirty="0">
                <a:latin typeface="Times New Roman"/>
                <a:cs typeface="Times New Roman"/>
              </a:rPr>
              <a:t>After</a:t>
            </a:r>
            <a:r>
              <a:rPr sz="1200" spc="-40" dirty="0">
                <a:latin typeface="Times New Roman"/>
                <a:cs typeface="Times New Roman"/>
              </a:rPr>
              <a:t> </a:t>
            </a:r>
            <a:r>
              <a:rPr sz="1200" dirty="0">
                <a:latin typeface="Times New Roman"/>
                <a:cs typeface="Times New Roman"/>
              </a:rPr>
              <a:t>submitting,</a:t>
            </a:r>
            <a:r>
              <a:rPr sz="1200" spc="-30" dirty="0">
                <a:latin typeface="Times New Roman"/>
                <a:cs typeface="Times New Roman"/>
              </a:rPr>
              <a:t> </a:t>
            </a:r>
            <a:r>
              <a:rPr sz="1200" dirty="0">
                <a:latin typeface="Times New Roman"/>
                <a:cs typeface="Times New Roman"/>
              </a:rPr>
              <a:t>you</a:t>
            </a:r>
            <a:r>
              <a:rPr sz="1200" spc="-30" dirty="0">
                <a:latin typeface="Times New Roman"/>
                <a:cs typeface="Times New Roman"/>
              </a:rPr>
              <a:t> </a:t>
            </a:r>
            <a:r>
              <a:rPr sz="1200" dirty="0">
                <a:latin typeface="Times New Roman"/>
                <a:cs typeface="Times New Roman"/>
              </a:rPr>
              <a:t>will</a:t>
            </a:r>
            <a:r>
              <a:rPr sz="1200" spc="-35" dirty="0">
                <a:latin typeface="Times New Roman"/>
                <a:cs typeface="Times New Roman"/>
              </a:rPr>
              <a:t> </a:t>
            </a:r>
            <a:r>
              <a:rPr sz="1200" dirty="0">
                <a:latin typeface="Times New Roman"/>
                <a:cs typeface="Times New Roman"/>
              </a:rPr>
              <a:t>see</a:t>
            </a:r>
            <a:r>
              <a:rPr sz="1200" spc="-35" dirty="0">
                <a:latin typeface="Times New Roman"/>
                <a:cs typeface="Times New Roman"/>
              </a:rPr>
              <a:t> </a:t>
            </a:r>
            <a:r>
              <a:rPr sz="1200" dirty="0">
                <a:latin typeface="Times New Roman"/>
                <a:cs typeface="Times New Roman"/>
              </a:rPr>
              <a:t>a</a:t>
            </a:r>
            <a:r>
              <a:rPr sz="1200" spc="-35" dirty="0">
                <a:latin typeface="Times New Roman"/>
                <a:cs typeface="Times New Roman"/>
              </a:rPr>
              <a:t> </a:t>
            </a:r>
            <a:r>
              <a:rPr sz="1200" dirty="0">
                <a:latin typeface="Times New Roman"/>
                <a:cs typeface="Times New Roman"/>
              </a:rPr>
              <a:t>confirmation</a:t>
            </a:r>
            <a:r>
              <a:rPr sz="1200" spc="-35" dirty="0">
                <a:latin typeface="Times New Roman"/>
                <a:cs typeface="Times New Roman"/>
              </a:rPr>
              <a:t> </a:t>
            </a:r>
            <a:r>
              <a:rPr sz="1200" dirty="0">
                <a:latin typeface="Times New Roman"/>
                <a:cs typeface="Times New Roman"/>
              </a:rPr>
              <a:t>message</a:t>
            </a:r>
            <a:r>
              <a:rPr sz="1200" spc="-35" dirty="0">
                <a:latin typeface="Times New Roman"/>
                <a:cs typeface="Times New Roman"/>
              </a:rPr>
              <a:t> </a:t>
            </a:r>
            <a:r>
              <a:rPr sz="1200" dirty="0">
                <a:latin typeface="Times New Roman"/>
                <a:cs typeface="Times New Roman"/>
              </a:rPr>
              <a:t>indicating</a:t>
            </a:r>
            <a:r>
              <a:rPr sz="1200" spc="-30" dirty="0">
                <a:latin typeface="Times New Roman"/>
                <a:cs typeface="Times New Roman"/>
              </a:rPr>
              <a:t> </a:t>
            </a:r>
            <a:r>
              <a:rPr sz="1200" dirty="0">
                <a:latin typeface="Times New Roman"/>
                <a:cs typeface="Times New Roman"/>
              </a:rPr>
              <a:t>that</a:t>
            </a:r>
            <a:r>
              <a:rPr sz="1200" spc="-35" dirty="0">
                <a:latin typeface="Times New Roman"/>
                <a:cs typeface="Times New Roman"/>
              </a:rPr>
              <a:t> </a:t>
            </a:r>
            <a:r>
              <a:rPr sz="1200" spc="-20" dirty="0">
                <a:latin typeface="Times New Roman"/>
                <a:cs typeface="Times New Roman"/>
              </a:rPr>
              <a:t>your </a:t>
            </a:r>
            <a:r>
              <a:rPr sz="1200" dirty="0">
                <a:latin typeface="Times New Roman"/>
                <a:cs typeface="Times New Roman"/>
              </a:rPr>
              <a:t>application</a:t>
            </a:r>
            <a:r>
              <a:rPr sz="1200" spc="-50" dirty="0">
                <a:latin typeface="Times New Roman"/>
                <a:cs typeface="Times New Roman"/>
              </a:rPr>
              <a:t> </a:t>
            </a:r>
            <a:r>
              <a:rPr sz="1200" dirty="0">
                <a:latin typeface="Times New Roman"/>
                <a:cs typeface="Times New Roman"/>
              </a:rPr>
              <a:t>will</a:t>
            </a:r>
            <a:r>
              <a:rPr sz="1200" spc="-20" dirty="0">
                <a:latin typeface="Times New Roman"/>
                <a:cs typeface="Times New Roman"/>
              </a:rPr>
              <a:t> </a:t>
            </a:r>
            <a:r>
              <a:rPr sz="1200" dirty="0">
                <a:latin typeface="Times New Roman"/>
                <a:cs typeface="Times New Roman"/>
              </a:rPr>
              <a:t>be</a:t>
            </a:r>
            <a:r>
              <a:rPr sz="1200" spc="-30" dirty="0">
                <a:latin typeface="Times New Roman"/>
                <a:cs typeface="Times New Roman"/>
              </a:rPr>
              <a:t> </a:t>
            </a:r>
            <a:r>
              <a:rPr sz="1200" dirty="0">
                <a:latin typeface="Times New Roman"/>
                <a:cs typeface="Times New Roman"/>
              </a:rPr>
              <a:t>reviewed</a:t>
            </a:r>
            <a:r>
              <a:rPr sz="1200" spc="-25" dirty="0">
                <a:latin typeface="Times New Roman"/>
                <a:cs typeface="Times New Roman"/>
              </a:rPr>
              <a:t> </a:t>
            </a:r>
            <a:r>
              <a:rPr sz="1200" dirty="0">
                <a:latin typeface="Times New Roman"/>
                <a:cs typeface="Times New Roman"/>
              </a:rPr>
              <a:t>by</a:t>
            </a:r>
            <a:r>
              <a:rPr sz="1200" spc="-25" dirty="0">
                <a:latin typeface="Times New Roman"/>
                <a:cs typeface="Times New Roman"/>
              </a:rPr>
              <a:t> </a:t>
            </a:r>
            <a:r>
              <a:rPr sz="1200" dirty="0">
                <a:latin typeface="Times New Roman"/>
                <a:cs typeface="Times New Roman"/>
              </a:rPr>
              <a:t>an</a:t>
            </a:r>
            <a:r>
              <a:rPr sz="1200" spc="-75" dirty="0">
                <a:latin typeface="Times New Roman"/>
                <a:cs typeface="Times New Roman"/>
              </a:rPr>
              <a:t> </a:t>
            </a:r>
            <a:r>
              <a:rPr sz="1200" dirty="0">
                <a:latin typeface="Times New Roman"/>
                <a:cs typeface="Times New Roman"/>
              </a:rPr>
              <a:t>AFROTC</a:t>
            </a:r>
            <a:r>
              <a:rPr sz="1200" spc="-25" dirty="0">
                <a:latin typeface="Times New Roman"/>
                <a:cs typeface="Times New Roman"/>
              </a:rPr>
              <a:t> </a:t>
            </a:r>
            <a:r>
              <a:rPr sz="1200" dirty="0">
                <a:latin typeface="Times New Roman"/>
                <a:cs typeface="Times New Roman"/>
              </a:rPr>
              <a:t>staff</a:t>
            </a:r>
            <a:r>
              <a:rPr sz="1200" spc="-30" dirty="0">
                <a:latin typeface="Times New Roman"/>
                <a:cs typeface="Times New Roman"/>
              </a:rPr>
              <a:t> </a:t>
            </a:r>
            <a:r>
              <a:rPr sz="1200" spc="-20" dirty="0">
                <a:latin typeface="Times New Roman"/>
                <a:cs typeface="Times New Roman"/>
              </a:rPr>
              <a:t>member.</a:t>
            </a:r>
            <a:r>
              <a:rPr sz="1200" spc="-55" dirty="0">
                <a:latin typeface="Times New Roman"/>
                <a:cs typeface="Times New Roman"/>
              </a:rPr>
              <a:t> </a:t>
            </a:r>
            <a:r>
              <a:rPr sz="1200" spc="-25" dirty="0">
                <a:latin typeface="Times New Roman"/>
                <a:cs typeface="Times New Roman"/>
              </a:rPr>
              <a:t>You </a:t>
            </a:r>
            <a:r>
              <a:rPr sz="1200" dirty="0">
                <a:latin typeface="Times New Roman"/>
                <a:cs typeface="Times New Roman"/>
              </a:rPr>
              <a:t>will</a:t>
            </a:r>
            <a:r>
              <a:rPr sz="1200" spc="-25" dirty="0">
                <a:latin typeface="Times New Roman"/>
                <a:cs typeface="Times New Roman"/>
              </a:rPr>
              <a:t> </a:t>
            </a:r>
            <a:r>
              <a:rPr sz="1200" dirty="0">
                <a:latin typeface="Times New Roman"/>
                <a:cs typeface="Times New Roman"/>
              </a:rPr>
              <a:t>be</a:t>
            </a:r>
            <a:r>
              <a:rPr sz="1200" spc="-30" dirty="0">
                <a:latin typeface="Times New Roman"/>
                <a:cs typeface="Times New Roman"/>
              </a:rPr>
              <a:t> </a:t>
            </a:r>
            <a:r>
              <a:rPr sz="1200" spc="-10" dirty="0">
                <a:latin typeface="Times New Roman"/>
                <a:cs typeface="Times New Roman"/>
              </a:rPr>
              <a:t>contacted </a:t>
            </a:r>
            <a:r>
              <a:rPr sz="1200" dirty="0">
                <a:latin typeface="Times New Roman"/>
                <a:cs typeface="Times New Roman"/>
              </a:rPr>
              <a:t>if</a:t>
            </a:r>
            <a:r>
              <a:rPr sz="1200" spc="-20" dirty="0">
                <a:latin typeface="Times New Roman"/>
                <a:cs typeface="Times New Roman"/>
              </a:rPr>
              <a:t> </a:t>
            </a:r>
            <a:r>
              <a:rPr sz="1200" dirty="0">
                <a:latin typeface="Times New Roman"/>
                <a:cs typeface="Times New Roman"/>
              </a:rPr>
              <a:t>there</a:t>
            </a:r>
            <a:r>
              <a:rPr sz="1200" spc="-20" dirty="0">
                <a:latin typeface="Times New Roman"/>
                <a:cs typeface="Times New Roman"/>
              </a:rPr>
              <a:t> </a:t>
            </a:r>
            <a:r>
              <a:rPr sz="1200" dirty="0">
                <a:latin typeface="Times New Roman"/>
                <a:cs typeface="Times New Roman"/>
              </a:rPr>
              <a:t>are</a:t>
            </a:r>
            <a:r>
              <a:rPr sz="1200" spc="-20" dirty="0">
                <a:latin typeface="Times New Roman"/>
                <a:cs typeface="Times New Roman"/>
              </a:rPr>
              <a:t> </a:t>
            </a:r>
            <a:r>
              <a:rPr sz="1200" dirty="0">
                <a:latin typeface="Times New Roman"/>
                <a:cs typeface="Times New Roman"/>
              </a:rPr>
              <a:t>any</a:t>
            </a:r>
            <a:r>
              <a:rPr sz="1200" spc="-15" dirty="0">
                <a:latin typeface="Times New Roman"/>
                <a:cs typeface="Times New Roman"/>
              </a:rPr>
              <a:t> </a:t>
            </a:r>
            <a:r>
              <a:rPr sz="1200" dirty="0">
                <a:latin typeface="Times New Roman"/>
                <a:cs typeface="Times New Roman"/>
              </a:rPr>
              <a:t>issues</a:t>
            </a:r>
            <a:r>
              <a:rPr sz="1200" spc="-20" dirty="0">
                <a:latin typeface="Times New Roman"/>
                <a:cs typeface="Times New Roman"/>
              </a:rPr>
              <a:t> </a:t>
            </a:r>
            <a:r>
              <a:rPr sz="1200" dirty="0">
                <a:latin typeface="Times New Roman"/>
                <a:cs typeface="Times New Roman"/>
              </a:rPr>
              <a:t>or</a:t>
            </a:r>
            <a:r>
              <a:rPr sz="1200" spc="-10" dirty="0">
                <a:latin typeface="Times New Roman"/>
                <a:cs typeface="Times New Roman"/>
              </a:rPr>
              <a:t> questions.</a:t>
            </a:r>
            <a:endParaRPr sz="1200" dirty="0">
              <a:latin typeface="Times New Roman"/>
              <a:cs typeface="Times New Roman"/>
            </a:endParaRPr>
          </a:p>
          <a:p>
            <a:pPr marL="697865" indent="-227965">
              <a:lnSpc>
                <a:spcPct val="100000"/>
              </a:lnSpc>
              <a:spcBef>
                <a:spcPts val="960"/>
              </a:spcBef>
              <a:buFont typeface="Times New Roman"/>
              <a:buChar char="•"/>
              <a:tabLst>
                <a:tab pos="697865" algn="l"/>
              </a:tabLst>
            </a:pPr>
            <a:r>
              <a:rPr sz="1200" b="1" dirty="0">
                <a:latin typeface="Times New Roman"/>
                <a:cs typeface="Times New Roman"/>
              </a:rPr>
              <a:t>Important</a:t>
            </a:r>
            <a:r>
              <a:rPr sz="1200" b="1" spc="-45" dirty="0">
                <a:latin typeface="Times New Roman"/>
                <a:cs typeface="Times New Roman"/>
              </a:rPr>
              <a:t> </a:t>
            </a:r>
            <a:r>
              <a:rPr sz="1200" b="1" spc="-10" dirty="0">
                <a:latin typeface="Times New Roman"/>
                <a:cs typeface="Times New Roman"/>
              </a:rPr>
              <a:t>Reminders</a:t>
            </a:r>
            <a:r>
              <a:rPr sz="1200" spc="-10" dirty="0">
                <a:latin typeface="Times New Roman"/>
                <a:cs typeface="Times New Roman"/>
              </a:rPr>
              <a:t>:</a:t>
            </a:r>
            <a:endParaRPr sz="1200" dirty="0">
              <a:latin typeface="Times New Roman"/>
              <a:cs typeface="Times New Roman"/>
            </a:endParaRPr>
          </a:p>
          <a:p>
            <a:pPr marL="1155700" marR="300355" lvl="1" indent="-228600">
              <a:lnSpc>
                <a:spcPct val="110800"/>
              </a:lnSpc>
              <a:spcBef>
                <a:spcPts val="805"/>
              </a:spcBef>
              <a:buSzPct val="83333"/>
              <a:buFont typeface="Wingdings"/>
              <a:buChar char=""/>
              <a:tabLst>
                <a:tab pos="1155700" algn="l"/>
              </a:tabLst>
            </a:pPr>
            <a:r>
              <a:rPr sz="1200" b="1" dirty="0">
                <a:latin typeface="Times New Roman"/>
                <a:cs typeface="Times New Roman"/>
              </a:rPr>
              <a:t>Keep</a:t>
            </a:r>
            <a:r>
              <a:rPr sz="1200" b="1" spc="-25" dirty="0">
                <a:latin typeface="Times New Roman"/>
                <a:cs typeface="Times New Roman"/>
              </a:rPr>
              <a:t> </a:t>
            </a:r>
            <a:r>
              <a:rPr sz="1200" b="1" dirty="0">
                <a:latin typeface="Times New Roman"/>
                <a:cs typeface="Times New Roman"/>
              </a:rPr>
              <a:t>your</a:t>
            </a:r>
            <a:r>
              <a:rPr sz="1200" b="1" spc="-45" dirty="0">
                <a:latin typeface="Times New Roman"/>
                <a:cs typeface="Times New Roman"/>
              </a:rPr>
              <a:t> </a:t>
            </a:r>
            <a:r>
              <a:rPr sz="1200" b="1" dirty="0">
                <a:latin typeface="Times New Roman"/>
                <a:cs typeface="Times New Roman"/>
              </a:rPr>
              <a:t>contact</a:t>
            </a:r>
            <a:r>
              <a:rPr sz="1200" b="1" spc="-30" dirty="0">
                <a:latin typeface="Times New Roman"/>
                <a:cs typeface="Times New Roman"/>
              </a:rPr>
              <a:t> </a:t>
            </a:r>
            <a:r>
              <a:rPr sz="1200" b="1" dirty="0">
                <a:latin typeface="Times New Roman"/>
                <a:cs typeface="Times New Roman"/>
              </a:rPr>
              <a:t>information</a:t>
            </a:r>
            <a:r>
              <a:rPr sz="1200" b="1" spc="-25" dirty="0">
                <a:latin typeface="Times New Roman"/>
                <a:cs typeface="Times New Roman"/>
              </a:rPr>
              <a:t> </a:t>
            </a:r>
            <a:r>
              <a:rPr sz="1200" b="1" dirty="0">
                <a:latin typeface="Times New Roman"/>
                <a:cs typeface="Times New Roman"/>
              </a:rPr>
              <a:t>current</a:t>
            </a:r>
            <a:r>
              <a:rPr sz="1200" b="1" spc="-30" dirty="0">
                <a:latin typeface="Times New Roman"/>
                <a:cs typeface="Times New Roman"/>
              </a:rPr>
              <a:t> </a:t>
            </a:r>
            <a:r>
              <a:rPr sz="1200" dirty="0">
                <a:latin typeface="Times New Roman"/>
                <a:cs typeface="Times New Roman"/>
              </a:rPr>
              <a:t>so</a:t>
            </a:r>
            <a:r>
              <a:rPr sz="1200" spc="-2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spc="-10" dirty="0">
                <a:latin typeface="Times New Roman"/>
                <a:cs typeface="Times New Roman"/>
              </a:rPr>
              <a:t>detachment</a:t>
            </a:r>
            <a:r>
              <a:rPr sz="1200" spc="-25" dirty="0">
                <a:latin typeface="Times New Roman"/>
                <a:cs typeface="Times New Roman"/>
              </a:rPr>
              <a:t> </a:t>
            </a:r>
            <a:r>
              <a:rPr sz="1200" dirty="0">
                <a:latin typeface="Times New Roman"/>
                <a:cs typeface="Times New Roman"/>
              </a:rPr>
              <a:t>staff</a:t>
            </a:r>
            <a:r>
              <a:rPr sz="1200" spc="-30" dirty="0">
                <a:latin typeface="Times New Roman"/>
                <a:cs typeface="Times New Roman"/>
              </a:rPr>
              <a:t> </a:t>
            </a:r>
            <a:r>
              <a:rPr sz="1200" spc="-25" dirty="0">
                <a:latin typeface="Times New Roman"/>
                <a:cs typeface="Times New Roman"/>
              </a:rPr>
              <a:t>can </a:t>
            </a:r>
            <a:r>
              <a:rPr sz="1200" dirty="0">
                <a:latin typeface="Times New Roman"/>
                <a:cs typeface="Times New Roman"/>
              </a:rPr>
              <a:t>reach</a:t>
            </a:r>
            <a:r>
              <a:rPr sz="1200" spc="-45" dirty="0">
                <a:latin typeface="Times New Roman"/>
                <a:cs typeface="Times New Roman"/>
              </a:rPr>
              <a:t> </a:t>
            </a:r>
            <a:r>
              <a:rPr sz="1200" spc="-20" dirty="0">
                <a:latin typeface="Times New Roman"/>
                <a:cs typeface="Times New Roman"/>
              </a:rPr>
              <a:t>you.</a:t>
            </a:r>
            <a:endParaRPr sz="1200" dirty="0">
              <a:latin typeface="Times New Roman"/>
              <a:cs typeface="Times New Roman"/>
            </a:endParaRPr>
          </a:p>
          <a:p>
            <a:pPr marL="1155700" marR="201295" lvl="1" indent="-228600">
              <a:lnSpc>
                <a:spcPct val="110800"/>
              </a:lnSpc>
              <a:spcBef>
                <a:spcPts val="805"/>
              </a:spcBef>
              <a:buSzPct val="83333"/>
              <a:buFont typeface="Wingdings"/>
              <a:buChar char=""/>
              <a:tabLst>
                <a:tab pos="1155700" algn="l"/>
              </a:tabLst>
            </a:pPr>
            <a:r>
              <a:rPr sz="1200" b="1" dirty="0">
                <a:latin typeface="Times New Roman"/>
                <a:cs typeface="Times New Roman"/>
              </a:rPr>
              <a:t>Report</a:t>
            </a:r>
            <a:r>
              <a:rPr sz="1200" b="1" spc="-35" dirty="0">
                <a:latin typeface="Times New Roman"/>
                <a:cs typeface="Times New Roman"/>
              </a:rPr>
              <a:t> </a:t>
            </a:r>
            <a:r>
              <a:rPr sz="1200" b="1" dirty="0">
                <a:latin typeface="Times New Roman"/>
                <a:cs typeface="Times New Roman"/>
              </a:rPr>
              <a:t>any</a:t>
            </a:r>
            <a:r>
              <a:rPr sz="1200" b="1" spc="-25" dirty="0">
                <a:latin typeface="Times New Roman"/>
                <a:cs typeface="Times New Roman"/>
              </a:rPr>
              <a:t> </a:t>
            </a:r>
            <a:r>
              <a:rPr sz="1200" b="1" dirty="0">
                <a:latin typeface="Times New Roman"/>
                <a:cs typeface="Times New Roman"/>
              </a:rPr>
              <a:t>future</a:t>
            </a:r>
            <a:r>
              <a:rPr sz="1200" b="1" spc="-30" dirty="0">
                <a:latin typeface="Times New Roman"/>
                <a:cs typeface="Times New Roman"/>
              </a:rPr>
              <a:t> </a:t>
            </a:r>
            <a:r>
              <a:rPr sz="1200" b="1" dirty="0">
                <a:latin typeface="Times New Roman"/>
                <a:cs typeface="Times New Roman"/>
              </a:rPr>
              <a:t>adverse</a:t>
            </a:r>
            <a:r>
              <a:rPr sz="1200" b="1" spc="-35" dirty="0">
                <a:latin typeface="Times New Roman"/>
                <a:cs typeface="Times New Roman"/>
              </a:rPr>
              <a:t> </a:t>
            </a:r>
            <a:r>
              <a:rPr sz="1200" b="1" dirty="0">
                <a:latin typeface="Times New Roman"/>
                <a:cs typeface="Times New Roman"/>
              </a:rPr>
              <a:t>interactions</a:t>
            </a:r>
            <a:r>
              <a:rPr sz="1200" b="1" spc="-25" dirty="0">
                <a:latin typeface="Times New Roman"/>
                <a:cs typeface="Times New Roman"/>
              </a:rPr>
              <a:t> </a:t>
            </a:r>
            <a:r>
              <a:rPr sz="1200" dirty="0">
                <a:latin typeface="Times New Roman"/>
                <a:cs typeface="Times New Roman"/>
              </a:rPr>
              <a:t>with</a:t>
            </a:r>
            <a:r>
              <a:rPr sz="1200" spc="-30" dirty="0">
                <a:latin typeface="Times New Roman"/>
                <a:cs typeface="Times New Roman"/>
              </a:rPr>
              <a:t> </a:t>
            </a:r>
            <a:r>
              <a:rPr sz="1200" dirty="0">
                <a:latin typeface="Times New Roman"/>
                <a:cs typeface="Times New Roman"/>
              </a:rPr>
              <a:t>civil,</a:t>
            </a:r>
            <a:r>
              <a:rPr sz="1200" spc="-25" dirty="0">
                <a:latin typeface="Times New Roman"/>
                <a:cs typeface="Times New Roman"/>
              </a:rPr>
              <a:t> </a:t>
            </a:r>
            <a:r>
              <a:rPr sz="1200" spc="-10" dirty="0">
                <a:latin typeface="Times New Roman"/>
                <a:cs typeface="Times New Roman"/>
              </a:rPr>
              <a:t>military,</a:t>
            </a:r>
            <a:r>
              <a:rPr sz="1200" spc="-25" dirty="0">
                <a:latin typeface="Times New Roman"/>
                <a:cs typeface="Times New Roman"/>
              </a:rPr>
              <a:t> </a:t>
            </a:r>
            <a:r>
              <a:rPr sz="1200" dirty="0">
                <a:latin typeface="Times New Roman"/>
                <a:cs typeface="Times New Roman"/>
              </a:rPr>
              <a:t>or</a:t>
            </a:r>
            <a:r>
              <a:rPr sz="1200" spc="-35" dirty="0">
                <a:latin typeface="Times New Roman"/>
                <a:cs typeface="Times New Roman"/>
              </a:rPr>
              <a:t> </a:t>
            </a:r>
            <a:r>
              <a:rPr sz="1200" spc="-10" dirty="0">
                <a:latin typeface="Times New Roman"/>
                <a:cs typeface="Times New Roman"/>
              </a:rPr>
              <a:t>school authorities.</a:t>
            </a:r>
            <a:endParaRPr sz="1200" dirty="0">
              <a:latin typeface="Times New Roman"/>
              <a:cs typeface="Times New Roman"/>
            </a:endParaRPr>
          </a:p>
          <a:p>
            <a:pPr marL="1155065" lvl="1" indent="-227965">
              <a:lnSpc>
                <a:spcPct val="100000"/>
              </a:lnSpc>
              <a:spcBef>
                <a:spcPts val="960"/>
              </a:spcBef>
              <a:buSzPct val="83333"/>
              <a:buFont typeface="Wingdings"/>
              <a:buChar char=""/>
              <a:tabLst>
                <a:tab pos="1155065" algn="l"/>
              </a:tabLst>
            </a:pPr>
            <a:r>
              <a:rPr sz="1200" b="1" dirty="0">
                <a:latin typeface="Times New Roman"/>
                <a:cs typeface="Times New Roman"/>
              </a:rPr>
              <a:t>Report</a:t>
            </a:r>
            <a:r>
              <a:rPr sz="1200" b="1" spc="-35" dirty="0">
                <a:latin typeface="Times New Roman"/>
                <a:cs typeface="Times New Roman"/>
              </a:rPr>
              <a:t> </a:t>
            </a:r>
            <a:r>
              <a:rPr sz="1200" b="1" dirty="0">
                <a:latin typeface="Times New Roman"/>
                <a:cs typeface="Times New Roman"/>
              </a:rPr>
              <a:t>any</a:t>
            </a:r>
            <a:r>
              <a:rPr sz="1200" b="1" spc="-25" dirty="0">
                <a:latin typeface="Times New Roman"/>
                <a:cs typeface="Times New Roman"/>
              </a:rPr>
              <a:t> </a:t>
            </a:r>
            <a:r>
              <a:rPr sz="1200" b="1" dirty="0">
                <a:latin typeface="Times New Roman"/>
                <a:cs typeface="Times New Roman"/>
              </a:rPr>
              <a:t>changes</a:t>
            </a:r>
            <a:r>
              <a:rPr sz="1200" b="1" spc="-30" dirty="0">
                <a:latin typeface="Times New Roman"/>
                <a:cs typeface="Times New Roman"/>
              </a:rPr>
              <a:t> </a:t>
            </a:r>
            <a:r>
              <a:rPr sz="1200" b="1" dirty="0">
                <a:latin typeface="Times New Roman"/>
                <a:cs typeface="Times New Roman"/>
              </a:rPr>
              <a:t>regarding</a:t>
            </a:r>
            <a:r>
              <a:rPr sz="1200" b="1" spc="-30" dirty="0">
                <a:latin typeface="Times New Roman"/>
                <a:cs typeface="Times New Roman"/>
              </a:rPr>
              <a:t> </a:t>
            </a:r>
            <a:r>
              <a:rPr sz="1200" b="1" dirty="0">
                <a:latin typeface="Times New Roman"/>
                <a:cs typeface="Times New Roman"/>
              </a:rPr>
              <a:t>drugs</a:t>
            </a:r>
            <a:r>
              <a:rPr sz="1200" b="1" spc="-25" dirty="0">
                <a:latin typeface="Times New Roman"/>
                <a:cs typeface="Times New Roman"/>
              </a:rPr>
              <a:t> </a:t>
            </a:r>
            <a:r>
              <a:rPr sz="1200" b="1" dirty="0">
                <a:latin typeface="Times New Roman"/>
                <a:cs typeface="Times New Roman"/>
              </a:rPr>
              <a:t>or</a:t>
            </a:r>
            <a:r>
              <a:rPr sz="1200" b="1" spc="-45" dirty="0">
                <a:latin typeface="Times New Roman"/>
                <a:cs typeface="Times New Roman"/>
              </a:rPr>
              <a:t> </a:t>
            </a:r>
            <a:r>
              <a:rPr sz="1200" b="1" spc="-10" dirty="0">
                <a:latin typeface="Times New Roman"/>
                <a:cs typeface="Times New Roman"/>
              </a:rPr>
              <a:t>alcohol</a:t>
            </a:r>
            <a:r>
              <a:rPr sz="1200" spc="-10" dirty="0">
                <a:latin typeface="Times New Roman"/>
                <a:cs typeface="Times New Roman"/>
              </a:rPr>
              <a:t>.</a:t>
            </a:r>
            <a:endParaRPr lang="en-US" sz="1200" spc="-10" dirty="0">
              <a:latin typeface="Times New Roman"/>
              <a:cs typeface="Times New Roman"/>
            </a:endParaRPr>
          </a:p>
          <a:p>
            <a:pPr marL="1155065" lvl="1" indent="-227965">
              <a:lnSpc>
                <a:spcPct val="100000"/>
              </a:lnSpc>
              <a:spcBef>
                <a:spcPts val="960"/>
              </a:spcBef>
              <a:buSzPct val="83333"/>
              <a:buFont typeface="Wingdings"/>
              <a:buChar char=""/>
              <a:tabLst>
                <a:tab pos="1155065" algn="l"/>
              </a:tabLst>
            </a:pPr>
            <a:r>
              <a:rPr lang="en-US" sz="1200" b="1" dirty="0">
                <a:latin typeface="Times New Roman"/>
                <a:cs typeface="Times New Roman"/>
              </a:rPr>
              <a:t>Report</a:t>
            </a:r>
            <a:r>
              <a:rPr lang="en-US" sz="1200" b="1" spc="-35" dirty="0">
                <a:latin typeface="Times New Roman"/>
                <a:cs typeface="Times New Roman"/>
              </a:rPr>
              <a:t> </a:t>
            </a:r>
            <a:r>
              <a:rPr lang="en-US" sz="1200" b="1" dirty="0">
                <a:latin typeface="Times New Roman"/>
                <a:cs typeface="Times New Roman"/>
              </a:rPr>
              <a:t>any</a:t>
            </a:r>
            <a:r>
              <a:rPr lang="en-US" sz="1200" b="1" spc="-25" dirty="0">
                <a:latin typeface="Times New Roman"/>
                <a:cs typeface="Times New Roman"/>
              </a:rPr>
              <a:t> </a:t>
            </a:r>
            <a:r>
              <a:rPr lang="en-US" sz="1200" b="1" dirty="0">
                <a:latin typeface="Times New Roman"/>
                <a:cs typeface="Times New Roman"/>
              </a:rPr>
              <a:t>changes</a:t>
            </a:r>
            <a:r>
              <a:rPr lang="en-US" sz="1200" b="1" spc="-25" dirty="0">
                <a:latin typeface="Times New Roman"/>
                <a:cs typeface="Times New Roman"/>
              </a:rPr>
              <a:t> </a:t>
            </a:r>
            <a:r>
              <a:rPr lang="en-US" sz="1200" b="1" dirty="0">
                <a:latin typeface="Times New Roman"/>
                <a:cs typeface="Times New Roman"/>
              </a:rPr>
              <a:t>to</a:t>
            </a:r>
            <a:r>
              <a:rPr lang="en-US" sz="1200" b="1" spc="-20" dirty="0">
                <a:latin typeface="Times New Roman"/>
                <a:cs typeface="Times New Roman"/>
              </a:rPr>
              <a:t> </a:t>
            </a:r>
            <a:r>
              <a:rPr lang="en-US" sz="1200" b="1" dirty="0">
                <a:latin typeface="Times New Roman"/>
                <a:cs typeface="Times New Roman"/>
              </a:rPr>
              <a:t>your</a:t>
            </a:r>
            <a:r>
              <a:rPr lang="en-US" sz="1200" b="1" spc="-45" dirty="0">
                <a:latin typeface="Times New Roman"/>
                <a:cs typeface="Times New Roman"/>
              </a:rPr>
              <a:t> </a:t>
            </a:r>
            <a:r>
              <a:rPr lang="en-US" sz="1200" b="1" dirty="0">
                <a:latin typeface="Times New Roman"/>
                <a:cs typeface="Times New Roman"/>
              </a:rPr>
              <a:t>citizenship</a:t>
            </a:r>
            <a:r>
              <a:rPr lang="en-US" sz="1200" b="1" spc="-25" dirty="0">
                <a:latin typeface="Times New Roman"/>
                <a:cs typeface="Times New Roman"/>
              </a:rPr>
              <a:t> </a:t>
            </a:r>
            <a:r>
              <a:rPr lang="en-US" sz="1200" b="1" spc="-10" dirty="0">
                <a:latin typeface="Times New Roman"/>
                <a:cs typeface="Times New Roman"/>
              </a:rPr>
              <a:t>status</a:t>
            </a:r>
            <a:endParaRPr sz="1200" dirty="0">
              <a:latin typeface="Times New Roman"/>
              <a:cs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871219"/>
            <a:ext cx="5676900" cy="2802690"/>
          </a:xfrm>
          <a:prstGeom prst="rect">
            <a:avLst/>
          </a:prstGeom>
        </p:spPr>
        <p:txBody>
          <a:bodyPr vert="horz" wrap="square" lIns="0" tIns="12700" rIns="0" bIns="0" rtlCol="0">
            <a:spAutoFit/>
          </a:bodyPr>
          <a:lstStyle/>
          <a:p>
            <a:pPr marL="12700" marR="1543050" lvl="1">
              <a:lnSpc>
                <a:spcPct val="166700"/>
              </a:lnSpc>
              <a:buSzPct val="83333"/>
              <a:tabLst>
                <a:tab pos="1155065" algn="l"/>
              </a:tabLst>
            </a:pPr>
            <a:r>
              <a:rPr lang="en-US" sz="1200" b="1" dirty="0">
                <a:latin typeface="Times New Roman"/>
                <a:cs typeface="Times New Roman"/>
              </a:rPr>
              <a:t>Ongoing</a:t>
            </a:r>
            <a:r>
              <a:rPr lang="en-US" sz="1200" b="1" spc="-25" dirty="0">
                <a:latin typeface="Times New Roman"/>
                <a:cs typeface="Times New Roman"/>
              </a:rPr>
              <a:t> </a:t>
            </a:r>
            <a:r>
              <a:rPr lang="en-US" sz="1200" b="1" spc="-10" dirty="0">
                <a:latin typeface="Times New Roman"/>
                <a:cs typeface="Times New Roman"/>
              </a:rPr>
              <a:t>Updates</a:t>
            </a:r>
            <a:endParaRPr lang="en-US" sz="1200" dirty="0">
              <a:latin typeface="Times New Roman"/>
              <a:cs typeface="Times New Roman"/>
            </a:endParaRPr>
          </a:p>
          <a:p>
            <a:pPr marL="697865" indent="-227965">
              <a:lnSpc>
                <a:spcPct val="100000"/>
              </a:lnSpc>
              <a:spcBef>
                <a:spcPts val="960"/>
              </a:spcBef>
              <a:buChar char="•"/>
              <a:tabLst>
                <a:tab pos="697865" algn="l"/>
              </a:tabLst>
            </a:pPr>
            <a:r>
              <a:rPr lang="en-US" sz="1200" spc="-25" dirty="0">
                <a:latin typeface="Times New Roman"/>
                <a:cs typeface="Times New Roman"/>
              </a:rPr>
              <a:t>You</a:t>
            </a:r>
            <a:r>
              <a:rPr lang="en-US" sz="1200" spc="-35" dirty="0">
                <a:latin typeface="Times New Roman"/>
                <a:cs typeface="Times New Roman"/>
              </a:rPr>
              <a:t> </a:t>
            </a:r>
            <a:r>
              <a:rPr lang="en-US" sz="1200" dirty="0">
                <a:latin typeface="Times New Roman"/>
                <a:cs typeface="Times New Roman"/>
              </a:rPr>
              <a:t>may</a:t>
            </a:r>
            <a:r>
              <a:rPr lang="en-US" sz="1200" spc="-30" dirty="0">
                <a:latin typeface="Times New Roman"/>
                <a:cs typeface="Times New Roman"/>
              </a:rPr>
              <a:t> </a:t>
            </a:r>
            <a:r>
              <a:rPr lang="en-US" sz="1200" dirty="0">
                <a:latin typeface="Times New Roman"/>
                <a:cs typeface="Times New Roman"/>
              </a:rPr>
              <a:t>continue</a:t>
            </a:r>
            <a:r>
              <a:rPr lang="en-US" sz="1200" spc="-35" dirty="0">
                <a:latin typeface="Times New Roman"/>
                <a:cs typeface="Times New Roman"/>
              </a:rPr>
              <a:t> </a:t>
            </a:r>
            <a:r>
              <a:rPr lang="en-US" sz="1200" dirty="0">
                <a:latin typeface="Times New Roman"/>
                <a:cs typeface="Times New Roman"/>
              </a:rPr>
              <a:t>to</a:t>
            </a:r>
            <a:r>
              <a:rPr lang="en-US" sz="1200" spc="-30" dirty="0">
                <a:latin typeface="Times New Roman"/>
                <a:cs typeface="Times New Roman"/>
              </a:rPr>
              <a:t> </a:t>
            </a:r>
            <a:r>
              <a:rPr lang="en-US" sz="1200" dirty="0">
                <a:latin typeface="Times New Roman"/>
                <a:cs typeface="Times New Roman"/>
              </a:rPr>
              <a:t>update</a:t>
            </a:r>
            <a:r>
              <a:rPr lang="en-US" sz="1200" spc="-35" dirty="0">
                <a:latin typeface="Times New Roman"/>
                <a:cs typeface="Times New Roman"/>
              </a:rPr>
              <a:t> </a:t>
            </a:r>
            <a:r>
              <a:rPr lang="en-US" sz="1200" dirty="0">
                <a:latin typeface="Times New Roman"/>
                <a:cs typeface="Times New Roman"/>
              </a:rPr>
              <a:t>your</a:t>
            </a:r>
            <a:r>
              <a:rPr lang="en-US" sz="1200" spc="-30" dirty="0">
                <a:latin typeface="Times New Roman"/>
                <a:cs typeface="Times New Roman"/>
              </a:rPr>
              <a:t> </a:t>
            </a:r>
            <a:r>
              <a:rPr lang="en-US" sz="1200" dirty="0">
                <a:latin typeface="Times New Roman"/>
                <a:cs typeface="Times New Roman"/>
              </a:rPr>
              <a:t>application</a:t>
            </a:r>
            <a:r>
              <a:rPr lang="en-US" sz="1200" spc="-35" dirty="0">
                <a:latin typeface="Times New Roman"/>
                <a:cs typeface="Times New Roman"/>
              </a:rPr>
              <a:t> </a:t>
            </a:r>
            <a:r>
              <a:rPr lang="en-US" sz="1200" dirty="0">
                <a:latin typeface="Times New Roman"/>
                <a:cs typeface="Times New Roman"/>
              </a:rPr>
              <a:t>as</a:t>
            </a:r>
            <a:r>
              <a:rPr lang="en-US" sz="1200" spc="-30" dirty="0">
                <a:latin typeface="Times New Roman"/>
                <a:cs typeface="Times New Roman"/>
              </a:rPr>
              <a:t> </a:t>
            </a:r>
            <a:r>
              <a:rPr lang="en-US" sz="1200" dirty="0">
                <a:latin typeface="Times New Roman"/>
                <a:cs typeface="Times New Roman"/>
              </a:rPr>
              <a:t>necessary</a:t>
            </a:r>
            <a:r>
              <a:rPr lang="en-US" sz="1200" spc="-20" dirty="0">
                <a:latin typeface="Times New Roman"/>
                <a:cs typeface="Times New Roman"/>
              </a:rPr>
              <a:t> </a:t>
            </a:r>
            <a:r>
              <a:rPr lang="en-US" sz="1200" dirty="0">
                <a:latin typeface="Times New Roman"/>
                <a:cs typeface="Times New Roman"/>
              </a:rPr>
              <a:t>even</a:t>
            </a:r>
            <a:r>
              <a:rPr lang="en-US" sz="1200" spc="-30" dirty="0">
                <a:latin typeface="Times New Roman"/>
                <a:cs typeface="Times New Roman"/>
              </a:rPr>
              <a:t> </a:t>
            </a:r>
            <a:r>
              <a:rPr lang="en-US" sz="1200" dirty="0">
                <a:latin typeface="Times New Roman"/>
                <a:cs typeface="Times New Roman"/>
              </a:rPr>
              <a:t>after</a:t>
            </a:r>
            <a:r>
              <a:rPr lang="en-US" sz="1200" spc="-35" dirty="0">
                <a:latin typeface="Times New Roman"/>
                <a:cs typeface="Times New Roman"/>
              </a:rPr>
              <a:t> </a:t>
            </a:r>
            <a:r>
              <a:rPr lang="en-US" sz="1200" spc="-10" dirty="0">
                <a:latin typeface="Times New Roman"/>
                <a:cs typeface="Times New Roman"/>
              </a:rPr>
              <a:t>submission</a:t>
            </a:r>
            <a:endParaRPr lang="en-US" sz="1200" dirty="0">
              <a:latin typeface="Times New Roman"/>
              <a:cs typeface="Times New Roman"/>
            </a:endParaRPr>
          </a:p>
          <a:p>
            <a:pPr marL="698500" marR="333375" indent="-228600">
              <a:lnSpc>
                <a:spcPct val="110800"/>
              </a:lnSpc>
              <a:spcBef>
                <a:spcPts val="100"/>
              </a:spcBef>
              <a:buChar char="•"/>
              <a:tabLst>
                <a:tab pos="698500" algn="l"/>
              </a:tabLst>
            </a:pPr>
            <a:endParaRPr lang="en-US" sz="1200" dirty="0">
              <a:latin typeface="Times New Roman"/>
              <a:cs typeface="Times New Roman"/>
            </a:endParaRPr>
          </a:p>
          <a:p>
            <a:pPr marL="698500" marR="333375" indent="-228600">
              <a:lnSpc>
                <a:spcPct val="110800"/>
              </a:lnSpc>
              <a:spcBef>
                <a:spcPts val="100"/>
              </a:spcBef>
              <a:buChar char="•"/>
              <a:tabLst>
                <a:tab pos="698500" algn="l"/>
              </a:tabLst>
            </a:pPr>
            <a:r>
              <a:rPr sz="1200" dirty="0">
                <a:latin typeface="Times New Roman"/>
                <a:cs typeface="Times New Roman"/>
              </a:rPr>
              <a:t>Any</a:t>
            </a:r>
            <a:r>
              <a:rPr sz="1200" spc="-35" dirty="0">
                <a:latin typeface="Times New Roman"/>
                <a:cs typeface="Times New Roman"/>
              </a:rPr>
              <a:t> </a:t>
            </a:r>
            <a:r>
              <a:rPr sz="1200" dirty="0">
                <a:latin typeface="Times New Roman"/>
                <a:cs typeface="Times New Roman"/>
              </a:rPr>
              <a:t>changes</a:t>
            </a:r>
            <a:r>
              <a:rPr sz="1200" spc="-30" dirty="0">
                <a:latin typeface="Times New Roman"/>
                <a:cs typeface="Times New Roman"/>
              </a:rPr>
              <a:t> </a:t>
            </a:r>
            <a:r>
              <a:rPr sz="1200" dirty="0">
                <a:latin typeface="Times New Roman"/>
                <a:cs typeface="Times New Roman"/>
              </a:rPr>
              <a:t>that</a:t>
            </a:r>
            <a:r>
              <a:rPr sz="1200" spc="-30" dirty="0">
                <a:latin typeface="Times New Roman"/>
                <a:cs typeface="Times New Roman"/>
              </a:rPr>
              <a:t> </a:t>
            </a:r>
            <a:r>
              <a:rPr sz="1200" dirty="0">
                <a:latin typeface="Times New Roman"/>
                <a:cs typeface="Times New Roman"/>
              </a:rPr>
              <a:t>occur</a:t>
            </a:r>
            <a:r>
              <a:rPr sz="1200" spc="-30" dirty="0">
                <a:latin typeface="Times New Roman"/>
                <a:cs typeface="Times New Roman"/>
              </a:rPr>
              <a:t> </a:t>
            </a:r>
            <a:r>
              <a:rPr sz="1200" dirty="0">
                <a:latin typeface="Times New Roman"/>
                <a:cs typeface="Times New Roman"/>
              </a:rPr>
              <a:t>after</a:t>
            </a:r>
            <a:r>
              <a:rPr sz="1200" spc="-35" dirty="0">
                <a:latin typeface="Times New Roman"/>
                <a:cs typeface="Times New Roman"/>
              </a:rPr>
              <a:t> </a:t>
            </a:r>
            <a:r>
              <a:rPr sz="1200" dirty="0">
                <a:latin typeface="Times New Roman"/>
                <a:cs typeface="Times New Roman"/>
              </a:rPr>
              <a:t>submission,</a:t>
            </a:r>
            <a:r>
              <a:rPr sz="1200" spc="-30" dirty="0">
                <a:latin typeface="Times New Roman"/>
                <a:cs typeface="Times New Roman"/>
              </a:rPr>
              <a:t> </a:t>
            </a:r>
            <a:r>
              <a:rPr sz="1200" dirty="0">
                <a:latin typeface="Times New Roman"/>
                <a:cs typeface="Times New Roman"/>
              </a:rPr>
              <a:t>especially</a:t>
            </a:r>
            <a:r>
              <a:rPr sz="1200" spc="-35" dirty="0">
                <a:latin typeface="Times New Roman"/>
                <a:cs typeface="Times New Roman"/>
              </a:rPr>
              <a:t> </a:t>
            </a:r>
            <a:r>
              <a:rPr sz="1200" dirty="0">
                <a:latin typeface="Times New Roman"/>
                <a:cs typeface="Times New Roman"/>
              </a:rPr>
              <a:t>those</a:t>
            </a:r>
            <a:r>
              <a:rPr sz="1200" spc="-35" dirty="0">
                <a:latin typeface="Times New Roman"/>
                <a:cs typeface="Times New Roman"/>
              </a:rPr>
              <a:t> </a:t>
            </a:r>
            <a:r>
              <a:rPr sz="1200" dirty="0">
                <a:latin typeface="Times New Roman"/>
                <a:cs typeface="Times New Roman"/>
              </a:rPr>
              <a:t>highlighted</a:t>
            </a:r>
            <a:r>
              <a:rPr sz="1200" spc="-30" dirty="0">
                <a:latin typeface="Times New Roman"/>
                <a:cs typeface="Times New Roman"/>
              </a:rPr>
              <a:t> </a:t>
            </a:r>
            <a:r>
              <a:rPr sz="1200" dirty="0">
                <a:latin typeface="Times New Roman"/>
                <a:cs typeface="Times New Roman"/>
              </a:rPr>
              <a:t>in</a:t>
            </a:r>
            <a:r>
              <a:rPr sz="1200" spc="-30" dirty="0">
                <a:latin typeface="Times New Roman"/>
                <a:cs typeface="Times New Roman"/>
              </a:rPr>
              <a:t> </a:t>
            </a:r>
            <a:r>
              <a:rPr sz="1200" spc="-25" dirty="0">
                <a:latin typeface="Times New Roman"/>
                <a:cs typeface="Times New Roman"/>
              </a:rPr>
              <a:t>the </a:t>
            </a:r>
            <a:r>
              <a:rPr sz="1200" spc="-10" dirty="0">
                <a:latin typeface="Times New Roman"/>
                <a:cs typeface="Times New Roman"/>
              </a:rPr>
              <a:t>confirmation</a:t>
            </a:r>
            <a:r>
              <a:rPr sz="1200" spc="-20" dirty="0">
                <a:latin typeface="Times New Roman"/>
                <a:cs typeface="Times New Roman"/>
              </a:rPr>
              <a:t> </a:t>
            </a:r>
            <a:r>
              <a:rPr sz="1200" dirty="0">
                <a:latin typeface="Times New Roman"/>
                <a:cs typeface="Times New Roman"/>
              </a:rPr>
              <a:t>message,</a:t>
            </a:r>
            <a:r>
              <a:rPr sz="1200" spc="-15" dirty="0">
                <a:latin typeface="Times New Roman"/>
                <a:cs typeface="Times New Roman"/>
              </a:rPr>
              <a:t> </a:t>
            </a:r>
            <a:r>
              <a:rPr sz="1200" dirty="0">
                <a:latin typeface="Times New Roman"/>
                <a:cs typeface="Times New Roman"/>
              </a:rPr>
              <a:t>should</a:t>
            </a:r>
            <a:r>
              <a:rPr sz="1200" spc="-15" dirty="0">
                <a:latin typeface="Times New Roman"/>
                <a:cs typeface="Times New Roman"/>
              </a:rPr>
              <a:t> </a:t>
            </a:r>
            <a:r>
              <a:rPr sz="1200" dirty="0">
                <a:latin typeface="Times New Roman"/>
                <a:cs typeface="Times New Roman"/>
              </a:rPr>
              <a:t>be</a:t>
            </a:r>
            <a:r>
              <a:rPr sz="1200" spc="-20" dirty="0">
                <a:latin typeface="Times New Roman"/>
                <a:cs typeface="Times New Roman"/>
              </a:rPr>
              <a:t> </a:t>
            </a:r>
            <a:r>
              <a:rPr sz="1200" dirty="0">
                <a:latin typeface="Times New Roman"/>
                <a:cs typeface="Times New Roman"/>
              </a:rPr>
              <a:t>reported</a:t>
            </a:r>
            <a:r>
              <a:rPr sz="1200" spc="-20" dirty="0">
                <a:latin typeface="Times New Roman"/>
                <a:cs typeface="Times New Roman"/>
              </a:rPr>
              <a:t> </a:t>
            </a:r>
            <a:r>
              <a:rPr sz="1200" spc="-10" dirty="0">
                <a:latin typeface="Times New Roman"/>
                <a:cs typeface="Times New Roman"/>
              </a:rPr>
              <a:t>promptly.</a:t>
            </a:r>
            <a:endParaRPr sz="1200" dirty="0">
              <a:latin typeface="Times New Roman"/>
              <a:cs typeface="Times New Roman"/>
            </a:endParaRPr>
          </a:p>
          <a:p>
            <a:pPr marL="12700">
              <a:lnSpc>
                <a:spcPct val="100000"/>
              </a:lnSpc>
              <a:spcBef>
                <a:spcPts val="960"/>
              </a:spcBef>
            </a:pPr>
            <a:r>
              <a:rPr sz="1200" b="1" dirty="0">
                <a:latin typeface="Times New Roman"/>
                <a:cs typeface="Times New Roman"/>
              </a:rPr>
              <a:t>Questions</a:t>
            </a:r>
            <a:r>
              <a:rPr sz="1200" b="1" spc="-25" dirty="0">
                <a:latin typeface="Times New Roman"/>
                <a:cs typeface="Times New Roman"/>
              </a:rPr>
              <a:t> </a:t>
            </a:r>
            <a:r>
              <a:rPr sz="1200" b="1" dirty="0">
                <a:latin typeface="Times New Roman"/>
                <a:cs typeface="Times New Roman"/>
              </a:rPr>
              <a:t>or</a:t>
            </a:r>
            <a:r>
              <a:rPr sz="1200" b="1" spc="-45" dirty="0">
                <a:latin typeface="Times New Roman"/>
                <a:cs typeface="Times New Roman"/>
              </a:rPr>
              <a:t> </a:t>
            </a:r>
            <a:r>
              <a:rPr sz="1200" b="1" spc="-10" dirty="0">
                <a:latin typeface="Times New Roman"/>
                <a:cs typeface="Times New Roman"/>
              </a:rPr>
              <a:t>Concerns</a:t>
            </a:r>
            <a:endParaRPr sz="1200" dirty="0">
              <a:latin typeface="Times New Roman"/>
              <a:cs typeface="Times New Roman"/>
            </a:endParaRPr>
          </a:p>
          <a:p>
            <a:pPr marL="469265" marR="5080">
              <a:lnSpc>
                <a:spcPct val="110800"/>
              </a:lnSpc>
              <a:spcBef>
                <a:spcPts val="805"/>
              </a:spcBef>
            </a:pPr>
            <a:r>
              <a:rPr sz="1200" dirty="0">
                <a:latin typeface="Times New Roman"/>
                <a:cs typeface="Times New Roman"/>
              </a:rPr>
              <a:t>If</a:t>
            </a:r>
            <a:r>
              <a:rPr sz="1200" spc="-30" dirty="0">
                <a:latin typeface="Times New Roman"/>
                <a:cs typeface="Times New Roman"/>
              </a:rPr>
              <a:t> </a:t>
            </a:r>
            <a:r>
              <a:rPr sz="1200" dirty="0">
                <a:latin typeface="Times New Roman"/>
                <a:cs typeface="Times New Roman"/>
              </a:rPr>
              <a:t>you</a:t>
            </a:r>
            <a:r>
              <a:rPr sz="1200" spc="-20" dirty="0">
                <a:latin typeface="Times New Roman"/>
                <a:cs typeface="Times New Roman"/>
              </a:rPr>
              <a:t> </a:t>
            </a:r>
            <a:r>
              <a:rPr sz="1200" dirty="0">
                <a:latin typeface="Times New Roman"/>
                <a:cs typeface="Times New Roman"/>
              </a:rPr>
              <a:t>have</a:t>
            </a:r>
            <a:r>
              <a:rPr sz="1200" spc="-20" dirty="0">
                <a:latin typeface="Times New Roman"/>
                <a:cs typeface="Times New Roman"/>
              </a:rPr>
              <a:t> </a:t>
            </a:r>
            <a:r>
              <a:rPr sz="1200" dirty="0">
                <a:latin typeface="Times New Roman"/>
                <a:cs typeface="Times New Roman"/>
              </a:rPr>
              <a:t>any</a:t>
            </a:r>
            <a:r>
              <a:rPr sz="1200" spc="-20" dirty="0">
                <a:latin typeface="Times New Roman"/>
                <a:cs typeface="Times New Roman"/>
              </a:rPr>
              <a:t> </a:t>
            </a:r>
            <a:r>
              <a:rPr sz="1200" dirty="0">
                <a:latin typeface="Times New Roman"/>
                <a:cs typeface="Times New Roman"/>
              </a:rPr>
              <a:t>questions</a:t>
            </a:r>
            <a:r>
              <a:rPr sz="1200" spc="-25" dirty="0">
                <a:latin typeface="Times New Roman"/>
                <a:cs typeface="Times New Roman"/>
              </a:rPr>
              <a:t> </a:t>
            </a:r>
            <a:r>
              <a:rPr sz="1200" dirty="0">
                <a:latin typeface="Times New Roman"/>
                <a:cs typeface="Times New Roman"/>
              </a:rPr>
              <a:t>or</a:t>
            </a:r>
            <a:r>
              <a:rPr sz="1200" spc="-25" dirty="0">
                <a:latin typeface="Times New Roman"/>
                <a:cs typeface="Times New Roman"/>
              </a:rPr>
              <a:t> </a:t>
            </a:r>
            <a:r>
              <a:rPr sz="1200" dirty="0">
                <a:latin typeface="Times New Roman"/>
                <a:cs typeface="Times New Roman"/>
              </a:rPr>
              <a:t>concerns</a:t>
            </a:r>
            <a:r>
              <a:rPr sz="1200" spc="-25" dirty="0">
                <a:latin typeface="Times New Roman"/>
                <a:cs typeface="Times New Roman"/>
              </a:rPr>
              <a:t> </a:t>
            </a:r>
            <a:r>
              <a:rPr sz="1200" dirty="0">
                <a:latin typeface="Times New Roman"/>
                <a:cs typeface="Times New Roman"/>
              </a:rPr>
              <a:t>after</a:t>
            </a:r>
            <a:r>
              <a:rPr sz="1200" spc="-25" dirty="0">
                <a:latin typeface="Times New Roman"/>
                <a:cs typeface="Times New Roman"/>
              </a:rPr>
              <a:t> </a:t>
            </a:r>
            <a:r>
              <a:rPr sz="1200" dirty="0">
                <a:latin typeface="Times New Roman"/>
                <a:cs typeface="Times New Roman"/>
              </a:rPr>
              <a:t>submitting,</a:t>
            </a:r>
            <a:r>
              <a:rPr sz="1200" spc="-25" dirty="0">
                <a:latin typeface="Times New Roman"/>
                <a:cs typeface="Times New Roman"/>
              </a:rPr>
              <a:t> </a:t>
            </a:r>
            <a:r>
              <a:rPr sz="1200" dirty="0">
                <a:latin typeface="Times New Roman"/>
                <a:cs typeface="Times New Roman"/>
              </a:rPr>
              <a:t>you</a:t>
            </a:r>
            <a:r>
              <a:rPr sz="1200" spc="-20" dirty="0">
                <a:latin typeface="Times New Roman"/>
                <a:cs typeface="Times New Roman"/>
              </a:rPr>
              <a:t> </a:t>
            </a:r>
            <a:r>
              <a:rPr sz="1200" dirty="0">
                <a:latin typeface="Times New Roman"/>
                <a:cs typeface="Times New Roman"/>
              </a:rPr>
              <a:t>may</a:t>
            </a:r>
            <a:r>
              <a:rPr sz="1200" spc="-25" dirty="0">
                <a:latin typeface="Times New Roman"/>
                <a:cs typeface="Times New Roman"/>
              </a:rPr>
              <a:t> </a:t>
            </a:r>
            <a:r>
              <a:rPr sz="1200" dirty="0">
                <a:latin typeface="Times New Roman"/>
                <a:cs typeface="Times New Roman"/>
              </a:rPr>
              <a:t>contact</a:t>
            </a:r>
            <a:r>
              <a:rPr sz="1200" spc="-20" dirty="0">
                <a:latin typeface="Times New Roman"/>
                <a:cs typeface="Times New Roman"/>
              </a:rPr>
              <a:t> </a:t>
            </a:r>
            <a:r>
              <a:rPr sz="1200" dirty="0">
                <a:latin typeface="Times New Roman"/>
                <a:cs typeface="Times New Roman"/>
              </a:rPr>
              <a:t>one</a:t>
            </a:r>
            <a:r>
              <a:rPr sz="1200" spc="-30" dirty="0">
                <a:latin typeface="Times New Roman"/>
                <a:cs typeface="Times New Roman"/>
              </a:rPr>
              <a:t> </a:t>
            </a:r>
            <a:r>
              <a:rPr sz="1200" dirty="0">
                <a:latin typeface="Times New Roman"/>
                <a:cs typeface="Times New Roman"/>
              </a:rPr>
              <a:t>of</a:t>
            </a:r>
            <a:r>
              <a:rPr sz="1200" spc="-25" dirty="0">
                <a:latin typeface="Times New Roman"/>
                <a:cs typeface="Times New Roman"/>
              </a:rPr>
              <a:t> the </a:t>
            </a:r>
            <a:r>
              <a:rPr sz="1200" spc="-10" dirty="0">
                <a:latin typeface="Times New Roman"/>
                <a:cs typeface="Times New Roman"/>
              </a:rPr>
              <a:t>detachments</a:t>
            </a:r>
            <a:r>
              <a:rPr sz="1200" spc="-30" dirty="0">
                <a:latin typeface="Times New Roman"/>
                <a:cs typeface="Times New Roman"/>
              </a:rPr>
              <a:t> </a:t>
            </a:r>
            <a:r>
              <a:rPr sz="1200" dirty="0">
                <a:latin typeface="Times New Roman"/>
                <a:cs typeface="Times New Roman"/>
              </a:rPr>
              <a:t>you</a:t>
            </a:r>
            <a:r>
              <a:rPr sz="1200" spc="-25" dirty="0">
                <a:latin typeface="Times New Roman"/>
                <a:cs typeface="Times New Roman"/>
              </a:rPr>
              <a:t> </a:t>
            </a:r>
            <a:r>
              <a:rPr sz="1200" dirty="0">
                <a:latin typeface="Times New Roman"/>
                <a:cs typeface="Times New Roman"/>
              </a:rPr>
              <a:t>listed</a:t>
            </a:r>
            <a:r>
              <a:rPr sz="1200" spc="-25" dirty="0">
                <a:latin typeface="Times New Roman"/>
                <a:cs typeface="Times New Roman"/>
              </a:rPr>
              <a:t> </a:t>
            </a:r>
            <a:r>
              <a:rPr sz="1200" dirty="0">
                <a:latin typeface="Times New Roman"/>
                <a:cs typeface="Times New Roman"/>
              </a:rPr>
              <a:t>on</a:t>
            </a:r>
            <a:r>
              <a:rPr sz="1200" spc="-25" dirty="0">
                <a:latin typeface="Times New Roman"/>
                <a:cs typeface="Times New Roman"/>
              </a:rPr>
              <a:t> </a:t>
            </a:r>
            <a:r>
              <a:rPr sz="1200" dirty="0">
                <a:latin typeface="Times New Roman"/>
                <a:cs typeface="Times New Roman"/>
              </a:rPr>
              <a:t>your</a:t>
            </a:r>
            <a:r>
              <a:rPr sz="1200" spc="-30" dirty="0">
                <a:latin typeface="Times New Roman"/>
                <a:cs typeface="Times New Roman"/>
              </a:rPr>
              <a:t> </a:t>
            </a:r>
            <a:r>
              <a:rPr sz="1200" dirty="0">
                <a:latin typeface="Times New Roman"/>
                <a:cs typeface="Times New Roman"/>
              </a:rPr>
              <a:t>application.</a:t>
            </a:r>
            <a:r>
              <a:rPr sz="1200" spc="-25" dirty="0">
                <a:latin typeface="Times New Roman"/>
                <a:cs typeface="Times New Roman"/>
              </a:rPr>
              <a:t> </a:t>
            </a:r>
            <a:r>
              <a:rPr sz="1200" dirty="0">
                <a:latin typeface="Times New Roman"/>
                <a:cs typeface="Times New Roman"/>
              </a:rPr>
              <a:t>Contact</a:t>
            </a:r>
            <a:r>
              <a:rPr sz="1200" spc="-25" dirty="0">
                <a:latin typeface="Times New Roman"/>
                <a:cs typeface="Times New Roman"/>
              </a:rPr>
              <a:t> </a:t>
            </a:r>
            <a:r>
              <a:rPr sz="1200" dirty="0">
                <a:latin typeface="Times New Roman"/>
                <a:cs typeface="Times New Roman"/>
              </a:rPr>
              <a:t>information</a:t>
            </a:r>
            <a:r>
              <a:rPr sz="1200" spc="-25" dirty="0">
                <a:latin typeface="Times New Roman"/>
                <a:cs typeface="Times New Roman"/>
              </a:rPr>
              <a:t> </a:t>
            </a:r>
            <a:r>
              <a:rPr sz="1200" dirty="0">
                <a:latin typeface="Times New Roman"/>
                <a:cs typeface="Times New Roman"/>
              </a:rPr>
              <a:t>for</a:t>
            </a:r>
            <a:r>
              <a:rPr sz="1200" spc="-30" dirty="0">
                <a:latin typeface="Times New Roman"/>
                <a:cs typeface="Times New Roman"/>
              </a:rPr>
              <a:t> </a:t>
            </a:r>
            <a:r>
              <a:rPr sz="1200" dirty="0">
                <a:latin typeface="Times New Roman"/>
                <a:cs typeface="Times New Roman"/>
              </a:rPr>
              <a:t>detachments</a:t>
            </a:r>
            <a:r>
              <a:rPr sz="1200" spc="-25" dirty="0">
                <a:latin typeface="Times New Roman"/>
                <a:cs typeface="Times New Roman"/>
              </a:rPr>
              <a:t> can </a:t>
            </a:r>
            <a:r>
              <a:rPr sz="1200" dirty="0">
                <a:latin typeface="Times New Roman"/>
                <a:cs typeface="Times New Roman"/>
              </a:rPr>
              <a:t>be</a:t>
            </a:r>
            <a:r>
              <a:rPr sz="1200" spc="-20" dirty="0">
                <a:latin typeface="Times New Roman"/>
                <a:cs typeface="Times New Roman"/>
              </a:rPr>
              <a:t> </a:t>
            </a:r>
            <a:r>
              <a:rPr sz="1200" dirty="0">
                <a:latin typeface="Times New Roman"/>
                <a:cs typeface="Times New Roman"/>
              </a:rPr>
              <a:t>found</a:t>
            </a:r>
            <a:r>
              <a:rPr sz="1200" spc="-10" dirty="0">
                <a:latin typeface="Times New Roman"/>
                <a:cs typeface="Times New Roman"/>
              </a:rPr>
              <a:t> </a:t>
            </a:r>
            <a:r>
              <a:rPr sz="1200" dirty="0">
                <a:latin typeface="Times New Roman"/>
                <a:cs typeface="Times New Roman"/>
              </a:rPr>
              <a:t>on</a:t>
            </a:r>
            <a:r>
              <a:rPr sz="1200" spc="-75" dirty="0">
                <a:latin typeface="Times New Roman"/>
                <a:cs typeface="Times New Roman"/>
              </a:rPr>
              <a:t> </a:t>
            </a:r>
            <a:r>
              <a:rPr sz="1200" spc="-10" dirty="0">
                <a:latin typeface="Times New Roman"/>
                <a:cs typeface="Times New Roman"/>
              </a:rPr>
              <a:t>AFROTC.com.</a:t>
            </a:r>
            <a:endParaRPr sz="1200" dirty="0">
              <a:latin typeface="Times New Roman"/>
              <a:cs typeface="Times New Roman"/>
            </a:endParaRPr>
          </a:p>
          <a:p>
            <a:pPr marL="697865" marR="43180" indent="-228600">
              <a:lnSpc>
                <a:spcPct val="110800"/>
              </a:lnSpc>
              <a:spcBef>
                <a:spcPts val="805"/>
              </a:spcBef>
              <a:buChar char="•"/>
              <a:tabLst>
                <a:tab pos="697865" algn="l"/>
              </a:tabLst>
            </a:pPr>
            <a:r>
              <a:rPr sz="1200" spc="-10" dirty="0">
                <a:latin typeface="Times New Roman"/>
                <a:cs typeface="Times New Roman"/>
              </a:rPr>
              <a:t>Detachment</a:t>
            </a:r>
            <a:r>
              <a:rPr sz="1200" spc="-20" dirty="0">
                <a:latin typeface="Times New Roman"/>
                <a:cs typeface="Times New Roman"/>
              </a:rPr>
              <a:t> </a:t>
            </a:r>
            <a:r>
              <a:rPr sz="1200" dirty="0">
                <a:latin typeface="Times New Roman"/>
                <a:cs typeface="Times New Roman"/>
              </a:rPr>
              <a:t>staff</a:t>
            </a:r>
            <a:r>
              <a:rPr sz="1200" spc="-20" dirty="0">
                <a:latin typeface="Times New Roman"/>
                <a:cs typeface="Times New Roman"/>
              </a:rPr>
              <a:t> </a:t>
            </a:r>
            <a:r>
              <a:rPr sz="1200" dirty="0">
                <a:latin typeface="Times New Roman"/>
                <a:cs typeface="Times New Roman"/>
              </a:rPr>
              <a:t>can</a:t>
            </a:r>
            <a:r>
              <a:rPr sz="1200" spc="-15" dirty="0">
                <a:latin typeface="Times New Roman"/>
                <a:cs typeface="Times New Roman"/>
              </a:rPr>
              <a:t> </a:t>
            </a:r>
            <a:r>
              <a:rPr sz="1200" dirty="0">
                <a:latin typeface="Times New Roman"/>
                <a:cs typeface="Times New Roman"/>
              </a:rPr>
              <a:t>advise</a:t>
            </a:r>
            <a:r>
              <a:rPr sz="1200" spc="-20" dirty="0">
                <a:latin typeface="Times New Roman"/>
                <a:cs typeface="Times New Roman"/>
              </a:rPr>
              <a:t> </a:t>
            </a:r>
            <a:r>
              <a:rPr sz="1200" dirty="0">
                <a:latin typeface="Times New Roman"/>
                <a:cs typeface="Times New Roman"/>
              </a:rPr>
              <a:t>you</a:t>
            </a:r>
            <a:r>
              <a:rPr sz="1200" spc="-20" dirty="0">
                <a:latin typeface="Times New Roman"/>
                <a:cs typeface="Times New Roman"/>
              </a:rPr>
              <a:t> </a:t>
            </a:r>
            <a:r>
              <a:rPr sz="1200" dirty="0">
                <a:latin typeface="Times New Roman"/>
                <a:cs typeface="Times New Roman"/>
              </a:rPr>
              <a:t>on</a:t>
            </a:r>
            <a:r>
              <a:rPr sz="1200" spc="-15"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dirty="0">
                <a:latin typeface="Times New Roman"/>
                <a:cs typeface="Times New Roman"/>
              </a:rPr>
              <a:t>remainder</a:t>
            </a:r>
            <a:r>
              <a:rPr sz="1200" spc="-15"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dirty="0">
                <a:latin typeface="Times New Roman"/>
                <a:cs typeface="Times New Roman"/>
              </a:rPr>
              <a:t>process</a:t>
            </a:r>
            <a:r>
              <a:rPr sz="1200" spc="-15" dirty="0">
                <a:latin typeface="Times New Roman"/>
                <a:cs typeface="Times New Roman"/>
              </a:rPr>
              <a:t> </a:t>
            </a:r>
            <a:r>
              <a:rPr sz="1200" dirty="0">
                <a:latin typeface="Times New Roman"/>
                <a:cs typeface="Times New Roman"/>
              </a:rPr>
              <a:t>and</a:t>
            </a:r>
            <a:r>
              <a:rPr sz="1200" spc="-20" dirty="0">
                <a:latin typeface="Times New Roman"/>
                <a:cs typeface="Times New Roman"/>
              </a:rPr>
              <a:t> </a:t>
            </a:r>
            <a:r>
              <a:rPr sz="1200" dirty="0">
                <a:latin typeface="Times New Roman"/>
                <a:cs typeface="Times New Roman"/>
              </a:rPr>
              <a:t>answer</a:t>
            </a:r>
            <a:r>
              <a:rPr sz="1200" spc="-20" dirty="0">
                <a:latin typeface="Times New Roman"/>
                <a:cs typeface="Times New Roman"/>
              </a:rPr>
              <a:t> </a:t>
            </a:r>
            <a:r>
              <a:rPr sz="1200" spc="-25" dirty="0">
                <a:latin typeface="Times New Roman"/>
                <a:cs typeface="Times New Roman"/>
              </a:rPr>
              <a:t>any </a:t>
            </a:r>
            <a:r>
              <a:rPr sz="1200" dirty="0">
                <a:latin typeface="Times New Roman"/>
                <a:cs typeface="Times New Roman"/>
              </a:rPr>
              <a:t>questions</a:t>
            </a:r>
            <a:r>
              <a:rPr sz="1200" spc="-25" dirty="0">
                <a:latin typeface="Times New Roman"/>
                <a:cs typeface="Times New Roman"/>
              </a:rPr>
              <a:t> </a:t>
            </a:r>
            <a:r>
              <a:rPr sz="1200" dirty="0">
                <a:latin typeface="Times New Roman"/>
                <a:cs typeface="Times New Roman"/>
              </a:rPr>
              <a:t>you</a:t>
            </a:r>
            <a:r>
              <a:rPr sz="1200" spc="-20" dirty="0">
                <a:latin typeface="Times New Roman"/>
                <a:cs typeface="Times New Roman"/>
              </a:rPr>
              <a:t> </a:t>
            </a:r>
            <a:r>
              <a:rPr sz="1200" dirty="0">
                <a:latin typeface="Times New Roman"/>
                <a:cs typeface="Times New Roman"/>
              </a:rPr>
              <a:t>may</a:t>
            </a:r>
            <a:r>
              <a:rPr sz="1200" spc="-25" dirty="0">
                <a:latin typeface="Times New Roman"/>
                <a:cs typeface="Times New Roman"/>
              </a:rPr>
              <a:t> </a:t>
            </a:r>
            <a:r>
              <a:rPr sz="1200" spc="-20" dirty="0">
                <a:latin typeface="Times New Roman"/>
                <a:cs typeface="Times New Roman"/>
              </a:rPr>
              <a:t>have.</a:t>
            </a:r>
            <a:endParaRPr sz="1200" dirty="0">
              <a:latin typeface="Times New Roman"/>
              <a:cs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 y="2565806"/>
            <a:ext cx="71780" cy="473840"/>
          </a:xfrm>
          <a:prstGeom prst="rect">
            <a:avLst/>
          </a:prstGeom>
        </p:spPr>
      </p:pic>
      <p:pic>
        <p:nvPicPr>
          <p:cNvPr id="3" name="object 3"/>
          <p:cNvPicPr/>
          <p:nvPr/>
        </p:nvPicPr>
        <p:blipFill>
          <a:blip r:embed="rId3" cstate="print"/>
          <a:stretch>
            <a:fillRect/>
          </a:stretch>
        </p:blipFill>
        <p:spPr>
          <a:xfrm>
            <a:off x="914400" y="4418091"/>
            <a:ext cx="71780" cy="875887"/>
          </a:xfrm>
          <a:prstGeom prst="rect">
            <a:avLst/>
          </a:prstGeom>
        </p:spPr>
      </p:pic>
      <p:pic>
        <p:nvPicPr>
          <p:cNvPr id="4" name="object 4"/>
          <p:cNvPicPr/>
          <p:nvPr/>
        </p:nvPicPr>
        <p:blipFill>
          <a:blip r:embed="rId4" cstate="print"/>
          <a:stretch>
            <a:fillRect/>
          </a:stretch>
        </p:blipFill>
        <p:spPr>
          <a:xfrm>
            <a:off x="6800437" y="1833506"/>
            <a:ext cx="71780" cy="1062551"/>
          </a:xfrm>
          <a:prstGeom prst="rect">
            <a:avLst/>
          </a:prstGeom>
        </p:spPr>
      </p:pic>
      <p:pic>
        <p:nvPicPr>
          <p:cNvPr id="5" name="object 5"/>
          <p:cNvPicPr/>
          <p:nvPr/>
        </p:nvPicPr>
        <p:blipFill>
          <a:blip r:embed="rId5" cstate="print"/>
          <a:stretch>
            <a:fillRect/>
          </a:stretch>
        </p:blipFill>
        <p:spPr>
          <a:xfrm>
            <a:off x="6800437" y="4087839"/>
            <a:ext cx="71780" cy="1263574"/>
          </a:xfrm>
          <a:prstGeom prst="rect">
            <a:avLst/>
          </a:prstGeom>
        </p:spPr>
      </p:pic>
      <p:pic>
        <p:nvPicPr>
          <p:cNvPr id="6" name="object 6"/>
          <p:cNvPicPr/>
          <p:nvPr/>
        </p:nvPicPr>
        <p:blipFill>
          <a:blip r:embed="rId6" cstate="print"/>
          <a:stretch>
            <a:fillRect/>
          </a:stretch>
        </p:blipFill>
        <p:spPr>
          <a:xfrm>
            <a:off x="1948045" y="6485759"/>
            <a:ext cx="1421262" cy="86152"/>
          </a:xfrm>
          <a:prstGeom prst="rect">
            <a:avLst/>
          </a:prstGeom>
        </p:spPr>
      </p:pic>
      <p:sp>
        <p:nvSpPr>
          <p:cNvPr id="7" name="object 7"/>
          <p:cNvSpPr/>
          <p:nvPr/>
        </p:nvSpPr>
        <p:spPr>
          <a:xfrm>
            <a:off x="928756" y="871466"/>
            <a:ext cx="0" cy="1694814"/>
          </a:xfrm>
          <a:custGeom>
            <a:avLst/>
            <a:gdLst/>
            <a:ahLst/>
            <a:cxnLst/>
            <a:rect l="l" t="t" r="r" b="b"/>
            <a:pathLst>
              <a:path h="1694814">
                <a:moveTo>
                  <a:pt x="0" y="1694339"/>
                </a:moveTo>
                <a:lnTo>
                  <a:pt x="0" y="0"/>
                </a:lnTo>
              </a:path>
            </a:pathLst>
          </a:custGeom>
          <a:ln w="28712">
            <a:solidFill>
              <a:srgbClr val="000000"/>
            </a:solidFill>
          </a:ln>
        </p:spPr>
        <p:txBody>
          <a:bodyPr wrap="square" lIns="0" tIns="0" rIns="0" bIns="0" rtlCol="0"/>
          <a:lstStyle/>
          <a:p>
            <a:endParaRPr/>
          </a:p>
        </p:txBody>
      </p:sp>
      <p:grpSp>
        <p:nvGrpSpPr>
          <p:cNvPr id="8" name="object 8"/>
          <p:cNvGrpSpPr/>
          <p:nvPr/>
        </p:nvGrpSpPr>
        <p:grpSpPr>
          <a:xfrm>
            <a:off x="914400" y="860697"/>
            <a:ext cx="5972175" cy="972819"/>
            <a:chOff x="914400" y="860697"/>
            <a:chExt cx="5972175" cy="972819"/>
          </a:xfrm>
        </p:grpSpPr>
        <p:sp>
          <p:nvSpPr>
            <p:cNvPr id="9" name="object 9"/>
            <p:cNvSpPr/>
            <p:nvPr/>
          </p:nvSpPr>
          <p:spPr>
            <a:xfrm>
              <a:off x="6836330" y="871466"/>
              <a:ext cx="0" cy="962660"/>
            </a:xfrm>
            <a:custGeom>
              <a:avLst/>
              <a:gdLst/>
              <a:ahLst/>
              <a:cxnLst/>
              <a:rect l="l" t="t" r="r" b="b"/>
              <a:pathLst>
                <a:path h="962660">
                  <a:moveTo>
                    <a:pt x="0" y="962040"/>
                  </a:moveTo>
                  <a:lnTo>
                    <a:pt x="0" y="0"/>
                  </a:lnTo>
                </a:path>
              </a:pathLst>
            </a:custGeom>
            <a:ln w="43068">
              <a:solidFill>
                <a:srgbClr val="000000"/>
              </a:solidFill>
            </a:ln>
          </p:spPr>
          <p:txBody>
            <a:bodyPr wrap="square" lIns="0" tIns="0" rIns="0" bIns="0" rtlCol="0"/>
            <a:lstStyle/>
            <a:p>
              <a:endParaRPr/>
            </a:p>
          </p:txBody>
        </p:sp>
        <p:sp>
          <p:nvSpPr>
            <p:cNvPr id="10" name="object 10"/>
            <p:cNvSpPr/>
            <p:nvPr/>
          </p:nvSpPr>
          <p:spPr>
            <a:xfrm>
              <a:off x="914400" y="885825"/>
              <a:ext cx="5972175" cy="0"/>
            </a:xfrm>
            <a:custGeom>
              <a:avLst/>
              <a:gdLst/>
              <a:ahLst/>
              <a:cxnLst/>
              <a:rect l="l" t="t" r="r" b="b"/>
              <a:pathLst>
                <a:path w="5972175">
                  <a:moveTo>
                    <a:pt x="0" y="0"/>
                  </a:moveTo>
                  <a:lnTo>
                    <a:pt x="5972176" y="0"/>
                  </a:lnTo>
                </a:path>
              </a:pathLst>
            </a:custGeom>
            <a:ln w="50255">
              <a:solidFill>
                <a:srgbClr val="000000"/>
              </a:solidFill>
            </a:ln>
          </p:spPr>
          <p:txBody>
            <a:bodyPr wrap="square" lIns="0" tIns="0" rIns="0" bIns="0" rtlCol="0"/>
            <a:lstStyle/>
            <a:p>
              <a:endParaRPr/>
            </a:p>
          </p:txBody>
        </p:sp>
      </p:grpSp>
      <p:sp>
        <p:nvSpPr>
          <p:cNvPr id="11" name="object 11"/>
          <p:cNvSpPr/>
          <p:nvPr/>
        </p:nvSpPr>
        <p:spPr>
          <a:xfrm>
            <a:off x="943112" y="6536016"/>
            <a:ext cx="1005205" cy="0"/>
          </a:xfrm>
          <a:custGeom>
            <a:avLst/>
            <a:gdLst/>
            <a:ahLst/>
            <a:cxnLst/>
            <a:rect l="l" t="t" r="r" b="b"/>
            <a:pathLst>
              <a:path w="1005205">
                <a:moveTo>
                  <a:pt x="0" y="0"/>
                </a:moveTo>
                <a:lnTo>
                  <a:pt x="1004933" y="0"/>
                </a:lnTo>
              </a:path>
            </a:pathLst>
          </a:custGeom>
          <a:ln w="28717">
            <a:solidFill>
              <a:srgbClr val="000000"/>
            </a:solidFill>
          </a:ln>
        </p:spPr>
        <p:txBody>
          <a:bodyPr wrap="square" lIns="0" tIns="0" rIns="0" bIns="0" rtlCol="0"/>
          <a:lstStyle/>
          <a:p>
            <a:endParaRPr/>
          </a:p>
        </p:txBody>
      </p:sp>
      <p:grpSp>
        <p:nvGrpSpPr>
          <p:cNvPr id="12" name="object 12"/>
          <p:cNvGrpSpPr/>
          <p:nvPr/>
        </p:nvGrpSpPr>
        <p:grpSpPr>
          <a:xfrm>
            <a:off x="1176400" y="2529908"/>
            <a:ext cx="5423535" cy="1895475"/>
            <a:chOff x="1176400" y="2529908"/>
            <a:chExt cx="5423535" cy="1895475"/>
          </a:xfrm>
        </p:grpSpPr>
        <p:sp>
          <p:nvSpPr>
            <p:cNvPr id="13" name="object 13"/>
            <p:cNvSpPr/>
            <p:nvPr/>
          </p:nvSpPr>
          <p:spPr>
            <a:xfrm>
              <a:off x="1280482" y="2529908"/>
              <a:ext cx="4515485" cy="517525"/>
            </a:xfrm>
            <a:custGeom>
              <a:avLst/>
              <a:gdLst/>
              <a:ahLst/>
              <a:cxnLst/>
              <a:rect l="l" t="t" r="r" b="b"/>
              <a:pathLst>
                <a:path w="4515485" h="517525">
                  <a:moveTo>
                    <a:pt x="7178" y="516917"/>
                  </a:moveTo>
                  <a:lnTo>
                    <a:pt x="7178" y="7179"/>
                  </a:lnTo>
                </a:path>
                <a:path w="4515485" h="517525">
                  <a:moveTo>
                    <a:pt x="0" y="7179"/>
                  </a:moveTo>
                  <a:lnTo>
                    <a:pt x="4515022" y="7179"/>
                  </a:lnTo>
                </a:path>
                <a:path w="4515485" h="517525">
                  <a:moveTo>
                    <a:pt x="4507844" y="516917"/>
                  </a:moveTo>
                  <a:lnTo>
                    <a:pt x="4507844" y="0"/>
                  </a:lnTo>
                </a:path>
              </a:pathLst>
            </a:custGeom>
            <a:ln w="14357">
              <a:solidFill>
                <a:srgbClr val="000000"/>
              </a:solidFill>
            </a:ln>
          </p:spPr>
          <p:txBody>
            <a:bodyPr wrap="square" lIns="0" tIns="0" rIns="0" bIns="0" rtlCol="0"/>
            <a:lstStyle/>
            <a:p>
              <a:endParaRPr/>
            </a:p>
          </p:txBody>
        </p:sp>
        <p:sp>
          <p:nvSpPr>
            <p:cNvPr id="14" name="object 14"/>
            <p:cNvSpPr/>
            <p:nvPr/>
          </p:nvSpPr>
          <p:spPr>
            <a:xfrm>
              <a:off x="1187167" y="3032467"/>
              <a:ext cx="5398135" cy="0"/>
            </a:xfrm>
            <a:custGeom>
              <a:avLst/>
              <a:gdLst/>
              <a:ahLst/>
              <a:cxnLst/>
              <a:rect l="l" t="t" r="r" b="b"/>
              <a:pathLst>
                <a:path w="5398134">
                  <a:moveTo>
                    <a:pt x="0" y="0"/>
                  </a:moveTo>
                  <a:lnTo>
                    <a:pt x="5397928" y="0"/>
                  </a:lnTo>
                </a:path>
              </a:pathLst>
            </a:custGeom>
            <a:ln w="21538">
              <a:solidFill>
                <a:srgbClr val="000000"/>
              </a:solidFill>
            </a:ln>
          </p:spPr>
          <p:txBody>
            <a:bodyPr wrap="square" lIns="0" tIns="0" rIns="0" bIns="0" rtlCol="0"/>
            <a:lstStyle/>
            <a:p>
              <a:endParaRPr/>
            </a:p>
          </p:txBody>
        </p:sp>
        <p:sp>
          <p:nvSpPr>
            <p:cNvPr id="15" name="object 15"/>
            <p:cNvSpPr/>
            <p:nvPr/>
          </p:nvSpPr>
          <p:spPr>
            <a:xfrm>
              <a:off x="1187167" y="3025287"/>
              <a:ext cx="0" cy="402590"/>
            </a:xfrm>
            <a:custGeom>
              <a:avLst/>
              <a:gdLst/>
              <a:ahLst/>
              <a:cxnLst/>
              <a:rect l="l" t="t" r="r" b="b"/>
              <a:pathLst>
                <a:path h="402589">
                  <a:moveTo>
                    <a:pt x="0" y="402046"/>
                  </a:moveTo>
                  <a:lnTo>
                    <a:pt x="0" y="0"/>
                  </a:lnTo>
                </a:path>
              </a:pathLst>
            </a:custGeom>
            <a:ln w="14356">
              <a:solidFill>
                <a:srgbClr val="000000"/>
              </a:solidFill>
            </a:ln>
          </p:spPr>
          <p:txBody>
            <a:bodyPr wrap="square" lIns="0" tIns="0" rIns="0" bIns="0" rtlCol="0"/>
            <a:lstStyle/>
            <a:p>
              <a:endParaRPr/>
            </a:p>
          </p:txBody>
        </p:sp>
        <p:sp>
          <p:nvSpPr>
            <p:cNvPr id="16" name="object 16"/>
            <p:cNvSpPr/>
            <p:nvPr/>
          </p:nvSpPr>
          <p:spPr>
            <a:xfrm>
              <a:off x="1187167" y="3025287"/>
              <a:ext cx="5398135" cy="1400175"/>
            </a:xfrm>
            <a:custGeom>
              <a:avLst/>
              <a:gdLst/>
              <a:ahLst/>
              <a:cxnLst/>
              <a:rect l="l" t="t" r="r" b="b"/>
              <a:pathLst>
                <a:path w="5398134" h="1400175">
                  <a:moveTo>
                    <a:pt x="5397928" y="1399983"/>
                  </a:moveTo>
                  <a:lnTo>
                    <a:pt x="5397928" y="0"/>
                  </a:lnTo>
                </a:path>
                <a:path w="5398134" h="1400175">
                  <a:moveTo>
                    <a:pt x="0" y="1399983"/>
                  </a:moveTo>
                  <a:lnTo>
                    <a:pt x="0" y="402046"/>
                  </a:lnTo>
                </a:path>
              </a:pathLst>
            </a:custGeom>
            <a:ln w="21536">
              <a:solidFill>
                <a:srgbClr val="000000"/>
              </a:solidFill>
            </a:ln>
          </p:spPr>
          <p:txBody>
            <a:bodyPr wrap="square" lIns="0" tIns="0" rIns="0" bIns="0" rtlCol="0"/>
            <a:lstStyle/>
            <a:p>
              <a:endParaRPr/>
            </a:p>
          </p:txBody>
        </p:sp>
        <p:sp>
          <p:nvSpPr>
            <p:cNvPr id="17" name="object 17"/>
            <p:cNvSpPr/>
            <p:nvPr/>
          </p:nvSpPr>
          <p:spPr>
            <a:xfrm>
              <a:off x="3735392" y="4339119"/>
              <a:ext cx="381000" cy="0"/>
            </a:xfrm>
            <a:custGeom>
              <a:avLst/>
              <a:gdLst/>
              <a:ahLst/>
              <a:cxnLst/>
              <a:rect l="l" t="t" r="r" b="b"/>
              <a:pathLst>
                <a:path w="381000">
                  <a:moveTo>
                    <a:pt x="0" y="0"/>
                  </a:moveTo>
                  <a:lnTo>
                    <a:pt x="380439" y="0"/>
                  </a:lnTo>
                </a:path>
              </a:pathLst>
            </a:custGeom>
            <a:ln w="14358">
              <a:solidFill>
                <a:srgbClr val="000000"/>
              </a:solidFill>
            </a:ln>
          </p:spPr>
          <p:txBody>
            <a:bodyPr wrap="square" lIns="0" tIns="0" rIns="0" bIns="0" rtlCol="0"/>
            <a:lstStyle/>
            <a:p>
              <a:endParaRPr/>
            </a:p>
          </p:txBody>
        </p:sp>
        <p:sp>
          <p:nvSpPr>
            <p:cNvPr id="18" name="object 18"/>
            <p:cNvSpPr/>
            <p:nvPr/>
          </p:nvSpPr>
          <p:spPr>
            <a:xfrm>
              <a:off x="1179989" y="4410912"/>
              <a:ext cx="5419725" cy="0"/>
            </a:xfrm>
            <a:custGeom>
              <a:avLst/>
              <a:gdLst/>
              <a:ahLst/>
              <a:cxnLst/>
              <a:rect l="l" t="t" r="r" b="b"/>
              <a:pathLst>
                <a:path w="5419725">
                  <a:moveTo>
                    <a:pt x="0" y="0"/>
                  </a:moveTo>
                  <a:lnTo>
                    <a:pt x="5419463" y="0"/>
                  </a:lnTo>
                </a:path>
              </a:pathLst>
            </a:custGeom>
            <a:ln w="21538">
              <a:solidFill>
                <a:srgbClr val="000000"/>
              </a:solidFill>
            </a:ln>
          </p:spPr>
          <p:txBody>
            <a:bodyPr wrap="square" lIns="0" tIns="0" rIns="0" bIns="0" rtlCol="0"/>
            <a:lstStyle/>
            <a:p>
              <a:endParaRPr/>
            </a:p>
          </p:txBody>
        </p:sp>
      </p:grpSp>
      <p:sp>
        <p:nvSpPr>
          <p:cNvPr id="19" name="object 19"/>
          <p:cNvSpPr txBox="1"/>
          <p:nvPr/>
        </p:nvSpPr>
        <p:spPr>
          <a:xfrm>
            <a:off x="3506825" y="965660"/>
            <a:ext cx="770255" cy="156210"/>
          </a:xfrm>
          <a:prstGeom prst="rect">
            <a:avLst/>
          </a:prstGeom>
        </p:spPr>
        <p:txBody>
          <a:bodyPr vert="horz" wrap="square" lIns="0" tIns="13335" rIns="0" bIns="0" rtlCol="0">
            <a:spAutoFit/>
          </a:bodyPr>
          <a:lstStyle/>
          <a:p>
            <a:pPr marL="12700">
              <a:lnSpc>
                <a:spcPct val="100000"/>
              </a:lnSpc>
              <a:spcBef>
                <a:spcPts val="105"/>
              </a:spcBef>
            </a:pPr>
            <a:r>
              <a:rPr sz="850" b="1" dirty="0">
                <a:solidFill>
                  <a:srgbClr val="3A3141"/>
                </a:solidFill>
                <a:latin typeface="Arial"/>
                <a:cs typeface="Arial"/>
              </a:rPr>
              <a:t>My</a:t>
            </a:r>
            <a:r>
              <a:rPr sz="850" b="1" spc="-85" dirty="0">
                <a:solidFill>
                  <a:srgbClr val="3A3141"/>
                </a:solidFill>
                <a:latin typeface="Arial"/>
                <a:cs typeface="Arial"/>
              </a:rPr>
              <a:t> </a:t>
            </a:r>
            <a:r>
              <a:rPr sz="850" b="1" spc="-10" dirty="0">
                <a:solidFill>
                  <a:srgbClr val="3A3141"/>
                </a:solidFill>
                <a:latin typeface="Arial"/>
                <a:cs typeface="Arial"/>
              </a:rPr>
              <a:t>Application</a:t>
            </a:r>
            <a:endParaRPr sz="850">
              <a:latin typeface="Arial"/>
              <a:cs typeface="Arial"/>
            </a:endParaRPr>
          </a:p>
        </p:txBody>
      </p:sp>
      <p:sp>
        <p:nvSpPr>
          <p:cNvPr id="20" name="object 20"/>
          <p:cNvSpPr txBox="1"/>
          <p:nvPr/>
        </p:nvSpPr>
        <p:spPr>
          <a:xfrm>
            <a:off x="6639524" y="1167480"/>
            <a:ext cx="176530" cy="94615"/>
          </a:xfrm>
          <a:prstGeom prst="rect">
            <a:avLst/>
          </a:prstGeom>
        </p:spPr>
        <p:txBody>
          <a:bodyPr vert="horz" wrap="square" lIns="0" tIns="12700" rIns="0" bIns="0" rtlCol="0">
            <a:spAutoFit/>
          </a:bodyPr>
          <a:lstStyle/>
          <a:p>
            <a:pPr marL="12700">
              <a:lnSpc>
                <a:spcPct val="100000"/>
              </a:lnSpc>
              <a:spcBef>
                <a:spcPts val="100"/>
              </a:spcBef>
            </a:pPr>
            <a:r>
              <a:rPr sz="450" spc="35" dirty="0">
                <a:solidFill>
                  <a:srgbClr val="2464A3"/>
                </a:solidFill>
                <a:latin typeface="Arial"/>
                <a:cs typeface="Arial"/>
              </a:rPr>
              <a:t>He</a:t>
            </a:r>
            <a:r>
              <a:rPr sz="450" spc="35" dirty="0">
                <a:solidFill>
                  <a:srgbClr val="6E7285"/>
                </a:solidFill>
                <a:latin typeface="Arial"/>
                <a:cs typeface="Arial"/>
              </a:rPr>
              <a:t>t</a:t>
            </a:r>
            <a:r>
              <a:rPr sz="450" spc="35" dirty="0">
                <a:solidFill>
                  <a:srgbClr val="3B6BA1"/>
                </a:solidFill>
                <a:latin typeface="Arial"/>
                <a:cs typeface="Arial"/>
              </a:rPr>
              <a:t>p</a:t>
            </a:r>
            <a:endParaRPr sz="450">
              <a:latin typeface="Arial"/>
              <a:cs typeface="Arial"/>
            </a:endParaRPr>
          </a:p>
        </p:txBody>
      </p:sp>
      <p:sp>
        <p:nvSpPr>
          <p:cNvPr id="21" name="object 21"/>
          <p:cNvSpPr txBox="1"/>
          <p:nvPr/>
        </p:nvSpPr>
        <p:spPr>
          <a:xfrm>
            <a:off x="1253543" y="1325429"/>
            <a:ext cx="1133475" cy="359410"/>
          </a:xfrm>
          <a:prstGeom prst="rect">
            <a:avLst/>
          </a:prstGeom>
        </p:spPr>
        <p:txBody>
          <a:bodyPr vert="horz" wrap="square" lIns="0" tIns="13335" rIns="0" bIns="0" rtlCol="0">
            <a:spAutoFit/>
          </a:bodyPr>
          <a:lstStyle/>
          <a:p>
            <a:pPr marL="18415">
              <a:lnSpc>
                <a:spcPct val="100000"/>
              </a:lnSpc>
              <a:spcBef>
                <a:spcPts val="105"/>
              </a:spcBef>
            </a:pPr>
            <a:r>
              <a:rPr sz="900" spc="20" dirty="0">
                <a:solidFill>
                  <a:srgbClr val="5475A1"/>
                </a:solidFill>
                <a:latin typeface="Arial"/>
                <a:cs typeface="Arial"/>
              </a:rPr>
              <a:t>Ko</a:t>
            </a:r>
            <a:r>
              <a:rPr sz="900" spc="20" dirty="0">
                <a:solidFill>
                  <a:srgbClr val="6E7285"/>
                </a:solidFill>
                <a:latin typeface="Arial"/>
                <a:cs typeface="Arial"/>
              </a:rPr>
              <a:t>ll</a:t>
            </a:r>
            <a:r>
              <a:rPr sz="900" spc="20" dirty="0">
                <a:solidFill>
                  <a:srgbClr val="5475A1"/>
                </a:solidFill>
                <a:latin typeface="Arial"/>
                <a:cs typeface="Arial"/>
              </a:rPr>
              <a:t>asch</a:t>
            </a:r>
            <a:r>
              <a:rPr sz="900" spc="20" dirty="0">
                <a:solidFill>
                  <a:srgbClr val="6E7285"/>
                </a:solidFill>
                <a:latin typeface="Arial"/>
                <a:cs typeface="Arial"/>
              </a:rPr>
              <a:t>,</a:t>
            </a:r>
            <a:r>
              <a:rPr sz="900" spc="-35" dirty="0">
                <a:solidFill>
                  <a:srgbClr val="6E7285"/>
                </a:solidFill>
                <a:latin typeface="Arial"/>
                <a:cs typeface="Arial"/>
              </a:rPr>
              <a:t> </a:t>
            </a:r>
            <a:r>
              <a:rPr sz="900" spc="20" dirty="0">
                <a:solidFill>
                  <a:srgbClr val="5475A1"/>
                </a:solidFill>
                <a:latin typeface="Arial"/>
                <a:cs typeface="Arial"/>
              </a:rPr>
              <a:t>Andrew</a:t>
            </a:r>
            <a:r>
              <a:rPr sz="900" spc="-35" dirty="0">
                <a:solidFill>
                  <a:srgbClr val="5475A1"/>
                </a:solidFill>
                <a:latin typeface="Arial"/>
                <a:cs typeface="Arial"/>
              </a:rPr>
              <a:t> </a:t>
            </a:r>
            <a:r>
              <a:rPr sz="900" spc="50" dirty="0">
                <a:solidFill>
                  <a:srgbClr val="6E7285"/>
                </a:solidFill>
                <a:latin typeface="Arial"/>
                <a:cs typeface="Arial"/>
              </a:rPr>
              <a:t>M</a:t>
            </a:r>
            <a:r>
              <a:rPr sz="900" spc="50" dirty="0">
                <a:solidFill>
                  <a:srgbClr val="5475A1"/>
                </a:solidFill>
                <a:latin typeface="Arial"/>
                <a:cs typeface="Arial"/>
              </a:rPr>
              <a:t>.</a:t>
            </a:r>
            <a:endParaRPr sz="900">
              <a:latin typeface="Arial"/>
              <a:cs typeface="Arial"/>
            </a:endParaRPr>
          </a:p>
          <a:p>
            <a:pPr marL="12700">
              <a:lnSpc>
                <a:spcPct val="100000"/>
              </a:lnSpc>
              <a:spcBef>
                <a:spcPts val="700"/>
              </a:spcBef>
            </a:pPr>
            <a:r>
              <a:rPr sz="600" spc="20" dirty="0">
                <a:solidFill>
                  <a:srgbClr val="6E7285"/>
                </a:solidFill>
                <a:latin typeface="Arial"/>
                <a:cs typeface="Arial"/>
              </a:rPr>
              <a:t>Ap</a:t>
            </a:r>
            <a:r>
              <a:rPr sz="600" spc="20" dirty="0">
                <a:solidFill>
                  <a:srgbClr val="5D5E67"/>
                </a:solidFill>
                <a:latin typeface="Arial"/>
                <a:cs typeface="Arial"/>
              </a:rPr>
              <a:t>p</a:t>
            </a:r>
            <a:r>
              <a:rPr sz="600" spc="20" dirty="0">
                <a:solidFill>
                  <a:srgbClr val="596485"/>
                </a:solidFill>
                <a:latin typeface="Arial"/>
                <a:cs typeface="Arial"/>
              </a:rPr>
              <a:t>l,</a:t>
            </a:r>
            <a:r>
              <a:rPr sz="600" spc="-35" dirty="0">
                <a:solidFill>
                  <a:srgbClr val="596485"/>
                </a:solidFill>
                <a:latin typeface="Arial"/>
                <a:cs typeface="Arial"/>
              </a:rPr>
              <a:t> </a:t>
            </a:r>
            <a:r>
              <a:rPr sz="600" spc="20" dirty="0">
                <a:solidFill>
                  <a:srgbClr val="596485"/>
                </a:solidFill>
                <a:latin typeface="Arial"/>
                <a:cs typeface="Arial"/>
              </a:rPr>
              <a:t>Id:</a:t>
            </a:r>
            <a:r>
              <a:rPr sz="600" spc="215" dirty="0">
                <a:solidFill>
                  <a:srgbClr val="596485"/>
                </a:solidFill>
                <a:latin typeface="Arial"/>
                <a:cs typeface="Arial"/>
              </a:rPr>
              <a:t>  </a:t>
            </a:r>
            <a:r>
              <a:rPr sz="700" spc="-10" dirty="0">
                <a:solidFill>
                  <a:srgbClr val="31496D"/>
                </a:solidFill>
                <a:latin typeface="Arial"/>
                <a:cs typeface="Arial"/>
              </a:rPr>
              <a:t>1</a:t>
            </a:r>
            <a:r>
              <a:rPr sz="700" spc="-10" dirty="0">
                <a:solidFill>
                  <a:srgbClr val="3A3141"/>
                </a:solidFill>
                <a:latin typeface="Arial"/>
                <a:cs typeface="Arial"/>
              </a:rPr>
              <a:t>04</a:t>
            </a:r>
            <a:r>
              <a:rPr sz="700" spc="-10" dirty="0">
                <a:solidFill>
                  <a:srgbClr val="31496D"/>
                </a:solidFill>
                <a:latin typeface="Arial"/>
                <a:cs typeface="Arial"/>
              </a:rPr>
              <a:t>1</a:t>
            </a:r>
            <a:r>
              <a:rPr sz="700" spc="-10" dirty="0">
                <a:solidFill>
                  <a:srgbClr val="3A3141"/>
                </a:solidFill>
                <a:latin typeface="Arial"/>
                <a:cs typeface="Arial"/>
              </a:rPr>
              <a:t>56</a:t>
            </a:r>
            <a:endParaRPr sz="700">
              <a:latin typeface="Arial"/>
              <a:cs typeface="Arial"/>
            </a:endParaRPr>
          </a:p>
        </p:txBody>
      </p:sp>
      <p:sp>
        <p:nvSpPr>
          <p:cNvPr id="22" name="object 22"/>
          <p:cNvSpPr txBox="1"/>
          <p:nvPr/>
        </p:nvSpPr>
        <p:spPr>
          <a:xfrm>
            <a:off x="4835413" y="1564741"/>
            <a:ext cx="876300" cy="117475"/>
          </a:xfrm>
          <a:prstGeom prst="rect">
            <a:avLst/>
          </a:prstGeom>
        </p:spPr>
        <p:txBody>
          <a:bodyPr vert="horz" wrap="square" lIns="0" tIns="12700" rIns="0" bIns="0" rtlCol="0">
            <a:spAutoFit/>
          </a:bodyPr>
          <a:lstStyle/>
          <a:p>
            <a:pPr marL="12700">
              <a:lnSpc>
                <a:spcPct val="100000"/>
              </a:lnSpc>
              <a:spcBef>
                <a:spcPts val="100"/>
              </a:spcBef>
            </a:pPr>
            <a:r>
              <a:rPr sz="600" dirty="0">
                <a:solidFill>
                  <a:srgbClr val="6E7285"/>
                </a:solidFill>
                <a:latin typeface="Arial"/>
                <a:cs typeface="Arial"/>
              </a:rPr>
              <a:t>App</a:t>
            </a:r>
            <a:r>
              <a:rPr sz="600" dirty="0">
                <a:solidFill>
                  <a:srgbClr val="5D5E67"/>
                </a:solidFill>
                <a:latin typeface="Arial"/>
                <a:cs typeface="Arial"/>
              </a:rPr>
              <a:t>l.</a:t>
            </a:r>
            <a:r>
              <a:rPr sz="600" spc="80" dirty="0">
                <a:solidFill>
                  <a:srgbClr val="5D5E67"/>
                </a:solidFill>
                <a:latin typeface="Arial"/>
                <a:cs typeface="Arial"/>
              </a:rPr>
              <a:t> </a:t>
            </a:r>
            <a:r>
              <a:rPr sz="600" dirty="0">
                <a:solidFill>
                  <a:srgbClr val="6E7285"/>
                </a:solidFill>
                <a:latin typeface="Arial"/>
                <a:cs typeface="Arial"/>
              </a:rPr>
              <a:t>Date:</a:t>
            </a:r>
            <a:r>
              <a:rPr sz="600" spc="310" dirty="0">
                <a:solidFill>
                  <a:srgbClr val="6E7285"/>
                </a:solidFill>
                <a:latin typeface="Arial"/>
                <a:cs typeface="Arial"/>
              </a:rPr>
              <a:t> </a:t>
            </a:r>
            <a:r>
              <a:rPr sz="600" spc="-10" dirty="0">
                <a:solidFill>
                  <a:srgbClr val="6E7285"/>
                </a:solidFill>
                <a:latin typeface="Arial"/>
                <a:cs typeface="Arial"/>
              </a:rPr>
              <a:t>08/18/2022</a:t>
            </a:r>
            <a:endParaRPr sz="600">
              <a:latin typeface="Arial"/>
              <a:cs typeface="Arial"/>
            </a:endParaRPr>
          </a:p>
        </p:txBody>
      </p:sp>
      <p:sp>
        <p:nvSpPr>
          <p:cNvPr id="23" name="object 23"/>
          <p:cNvSpPr txBox="1"/>
          <p:nvPr/>
        </p:nvSpPr>
        <p:spPr>
          <a:xfrm>
            <a:off x="1274709" y="2358569"/>
            <a:ext cx="5254625" cy="1659889"/>
          </a:xfrm>
          <a:prstGeom prst="rect">
            <a:avLst/>
          </a:prstGeom>
        </p:spPr>
        <p:txBody>
          <a:bodyPr vert="horz" wrap="square" lIns="0" tIns="53340" rIns="0" bIns="0" rtlCol="0">
            <a:spAutoFit/>
          </a:bodyPr>
          <a:lstStyle/>
          <a:p>
            <a:pPr marL="17145">
              <a:lnSpc>
                <a:spcPct val="100000"/>
              </a:lnSpc>
              <a:spcBef>
                <a:spcPts val="420"/>
              </a:spcBef>
              <a:tabLst>
                <a:tab pos="3070225" algn="l"/>
                <a:tab pos="3453765" algn="l"/>
              </a:tabLst>
            </a:pPr>
            <a:r>
              <a:rPr sz="700" spc="60" dirty="0">
                <a:solidFill>
                  <a:srgbClr val="31496D"/>
                </a:solidFill>
                <a:latin typeface="Arial"/>
                <a:cs typeface="Arial"/>
              </a:rPr>
              <a:t>J</a:t>
            </a:r>
            <a:r>
              <a:rPr sz="700" spc="60" dirty="0">
                <a:solidFill>
                  <a:srgbClr val="3A3141"/>
                </a:solidFill>
                <a:latin typeface="Arial"/>
                <a:cs typeface="Arial"/>
              </a:rPr>
              <a:t>o</a:t>
            </a:r>
            <a:r>
              <a:rPr sz="700" spc="60" dirty="0">
                <a:solidFill>
                  <a:srgbClr val="31496D"/>
                </a:solidFill>
                <a:latin typeface="Arial"/>
                <a:cs typeface="Arial"/>
              </a:rPr>
              <a:t>i</a:t>
            </a:r>
            <a:r>
              <a:rPr sz="700" spc="60" dirty="0">
                <a:solidFill>
                  <a:srgbClr val="4B4654"/>
                </a:solidFill>
                <a:latin typeface="Arial"/>
                <a:cs typeface="Arial"/>
              </a:rPr>
              <a:t>n</a:t>
            </a:r>
            <a:r>
              <a:rPr sz="700" spc="-10" dirty="0">
                <a:solidFill>
                  <a:srgbClr val="4B4654"/>
                </a:solidFill>
                <a:latin typeface="Arial"/>
                <a:cs typeface="Arial"/>
              </a:rPr>
              <a:t> </a:t>
            </a:r>
            <a:r>
              <a:rPr sz="700" spc="-10" dirty="0">
                <a:solidFill>
                  <a:srgbClr val="3A3141"/>
                </a:solidFill>
                <a:latin typeface="Arial"/>
                <a:cs typeface="Arial"/>
              </a:rPr>
              <a:t>AFROT</a:t>
            </a:r>
            <a:r>
              <a:rPr sz="700" spc="-10" dirty="0">
                <a:solidFill>
                  <a:srgbClr val="31496D"/>
                </a:solidFill>
                <a:latin typeface="Arial"/>
                <a:cs typeface="Arial"/>
              </a:rPr>
              <a:t>C:</a:t>
            </a:r>
            <a:r>
              <a:rPr sz="700" dirty="0">
                <a:solidFill>
                  <a:srgbClr val="31496D"/>
                </a:solidFill>
                <a:latin typeface="Arial"/>
                <a:cs typeface="Arial"/>
              </a:rPr>
              <a:t>	</a:t>
            </a:r>
            <a:r>
              <a:rPr sz="1050" spc="104" baseline="3968" dirty="0">
                <a:solidFill>
                  <a:srgbClr val="6E7285"/>
                </a:solidFill>
                <a:latin typeface="Arial"/>
                <a:cs typeface="Arial"/>
              </a:rPr>
              <a:t>®ves</a:t>
            </a:r>
            <a:r>
              <a:rPr sz="1050" baseline="3968" dirty="0">
                <a:solidFill>
                  <a:srgbClr val="6E7285"/>
                </a:solidFill>
                <a:latin typeface="Arial"/>
                <a:cs typeface="Arial"/>
              </a:rPr>
              <a:t>	</a:t>
            </a:r>
            <a:r>
              <a:rPr sz="1050" spc="89" baseline="3968" dirty="0">
                <a:solidFill>
                  <a:srgbClr val="90959A"/>
                </a:solidFill>
                <a:latin typeface="Arial"/>
                <a:cs typeface="Arial"/>
              </a:rPr>
              <a:t>O</a:t>
            </a:r>
            <a:r>
              <a:rPr sz="1050" spc="89" baseline="3968" dirty="0">
                <a:solidFill>
                  <a:srgbClr val="5D5E67"/>
                </a:solidFill>
                <a:latin typeface="Arial"/>
                <a:cs typeface="Arial"/>
              </a:rPr>
              <a:t>N</a:t>
            </a:r>
            <a:r>
              <a:rPr sz="1050" spc="89" baseline="3968" dirty="0">
                <a:solidFill>
                  <a:srgbClr val="6E7285"/>
                </a:solidFill>
                <a:latin typeface="Arial"/>
                <a:cs typeface="Arial"/>
              </a:rPr>
              <a:t>o</a:t>
            </a:r>
            <a:endParaRPr sz="1050" baseline="3968">
              <a:latin typeface="Arial"/>
              <a:cs typeface="Arial"/>
            </a:endParaRPr>
          </a:p>
          <a:p>
            <a:pPr marL="35560">
              <a:lnSpc>
                <a:spcPct val="100000"/>
              </a:lnSpc>
              <a:spcBef>
                <a:spcPts val="280"/>
              </a:spcBef>
            </a:pPr>
            <a:r>
              <a:rPr sz="600" dirty="0">
                <a:solidFill>
                  <a:srgbClr val="6E7285"/>
                </a:solidFill>
                <a:latin typeface="Arial"/>
                <a:cs typeface="Arial"/>
              </a:rPr>
              <a:t>Please</a:t>
            </a:r>
            <a:r>
              <a:rPr sz="600" spc="-55" dirty="0">
                <a:solidFill>
                  <a:srgbClr val="6E7285"/>
                </a:solidFill>
                <a:latin typeface="Arial"/>
                <a:cs typeface="Arial"/>
              </a:rPr>
              <a:t> </a:t>
            </a:r>
            <a:r>
              <a:rPr sz="600" dirty="0">
                <a:solidFill>
                  <a:srgbClr val="6E7285"/>
                </a:solidFill>
                <a:latin typeface="Arial"/>
                <a:cs typeface="Arial"/>
              </a:rPr>
              <a:t>complete</a:t>
            </a:r>
            <a:r>
              <a:rPr sz="600" spc="-15" dirty="0">
                <a:solidFill>
                  <a:srgbClr val="6E7285"/>
                </a:solidFill>
                <a:latin typeface="Arial"/>
                <a:cs typeface="Arial"/>
              </a:rPr>
              <a:t> </a:t>
            </a:r>
            <a:r>
              <a:rPr sz="600" dirty="0">
                <a:solidFill>
                  <a:srgbClr val="6E7285"/>
                </a:solidFill>
                <a:latin typeface="Arial"/>
                <a:cs typeface="Arial"/>
              </a:rPr>
              <a:t>each</a:t>
            </a:r>
            <a:r>
              <a:rPr sz="600" spc="-70" dirty="0">
                <a:solidFill>
                  <a:srgbClr val="6E7285"/>
                </a:solidFill>
                <a:latin typeface="Arial"/>
                <a:cs typeface="Arial"/>
              </a:rPr>
              <a:t> </a:t>
            </a:r>
            <a:r>
              <a:rPr sz="600" dirty="0">
                <a:solidFill>
                  <a:srgbClr val="6E7285"/>
                </a:solidFill>
                <a:latin typeface="Arial"/>
                <a:cs typeface="Arial"/>
              </a:rPr>
              <a:t>sect</a:t>
            </a:r>
            <a:r>
              <a:rPr sz="600" dirty="0">
                <a:solidFill>
                  <a:srgbClr val="5475A1"/>
                </a:solidFill>
                <a:latin typeface="Arial"/>
                <a:cs typeface="Arial"/>
              </a:rPr>
              <a:t>i</a:t>
            </a:r>
            <a:r>
              <a:rPr sz="600" dirty="0">
                <a:solidFill>
                  <a:srgbClr val="6E7285"/>
                </a:solidFill>
                <a:latin typeface="Arial"/>
                <a:cs typeface="Arial"/>
              </a:rPr>
              <a:t>on</a:t>
            </a:r>
            <a:r>
              <a:rPr sz="600" dirty="0">
                <a:solidFill>
                  <a:srgbClr val="6491C4"/>
                </a:solidFill>
                <a:latin typeface="Arial"/>
                <a:cs typeface="Arial"/>
              </a:rPr>
              <a:t>.</a:t>
            </a:r>
            <a:r>
              <a:rPr sz="600" spc="155" dirty="0">
                <a:solidFill>
                  <a:srgbClr val="6491C4"/>
                </a:solidFill>
                <a:latin typeface="Arial"/>
                <a:cs typeface="Arial"/>
              </a:rPr>
              <a:t> </a:t>
            </a:r>
            <a:r>
              <a:rPr sz="600" dirty="0">
                <a:solidFill>
                  <a:srgbClr val="6E7285"/>
                </a:solidFill>
                <a:latin typeface="Arial"/>
                <a:cs typeface="Arial"/>
              </a:rPr>
              <a:t>A checkmark</a:t>
            </a:r>
            <a:r>
              <a:rPr sz="600" spc="-60" dirty="0">
                <a:solidFill>
                  <a:srgbClr val="6E7285"/>
                </a:solidFill>
                <a:latin typeface="Arial"/>
                <a:cs typeface="Arial"/>
              </a:rPr>
              <a:t> </a:t>
            </a:r>
            <a:r>
              <a:rPr sz="600" dirty="0">
                <a:solidFill>
                  <a:srgbClr val="6E7285"/>
                </a:solidFill>
                <a:latin typeface="Arial"/>
                <a:cs typeface="Arial"/>
              </a:rPr>
              <a:t>w</a:t>
            </a:r>
            <a:r>
              <a:rPr sz="600" dirty="0">
                <a:solidFill>
                  <a:srgbClr val="90959A"/>
                </a:solidFill>
                <a:latin typeface="Arial"/>
                <a:cs typeface="Arial"/>
              </a:rPr>
              <a:t>il</a:t>
            </a:r>
            <a:r>
              <a:rPr sz="600" dirty="0">
                <a:solidFill>
                  <a:srgbClr val="795D7E"/>
                </a:solidFill>
                <a:latin typeface="Arial"/>
                <a:cs typeface="Arial"/>
              </a:rPr>
              <a:t>l</a:t>
            </a:r>
            <a:r>
              <a:rPr sz="600" spc="90" dirty="0">
                <a:solidFill>
                  <a:srgbClr val="795D7E"/>
                </a:solidFill>
                <a:latin typeface="Arial"/>
                <a:cs typeface="Arial"/>
              </a:rPr>
              <a:t> </a:t>
            </a:r>
            <a:r>
              <a:rPr sz="600" dirty="0">
                <a:solidFill>
                  <a:srgbClr val="6E7285"/>
                </a:solidFill>
                <a:latin typeface="Arial"/>
                <a:cs typeface="Arial"/>
              </a:rPr>
              <a:t>app</a:t>
            </a:r>
            <a:r>
              <a:rPr sz="600" dirty="0">
                <a:solidFill>
                  <a:srgbClr val="5D5E67"/>
                </a:solidFill>
                <a:latin typeface="Arial"/>
                <a:cs typeface="Arial"/>
              </a:rPr>
              <a:t>e</a:t>
            </a:r>
            <a:r>
              <a:rPr sz="600" dirty="0">
                <a:solidFill>
                  <a:srgbClr val="6E7285"/>
                </a:solidFill>
                <a:latin typeface="Arial"/>
                <a:cs typeface="Arial"/>
              </a:rPr>
              <a:t>ar</a:t>
            </a:r>
            <a:r>
              <a:rPr sz="600" spc="-25" dirty="0">
                <a:solidFill>
                  <a:srgbClr val="6E7285"/>
                </a:solidFill>
                <a:latin typeface="Arial"/>
                <a:cs typeface="Arial"/>
              </a:rPr>
              <a:t> </a:t>
            </a:r>
            <a:r>
              <a:rPr sz="600" dirty="0">
                <a:solidFill>
                  <a:srgbClr val="795D7E"/>
                </a:solidFill>
                <a:latin typeface="Arial"/>
                <a:cs typeface="Arial"/>
              </a:rPr>
              <a:t>in</a:t>
            </a:r>
            <a:r>
              <a:rPr sz="600" spc="35" dirty="0">
                <a:solidFill>
                  <a:srgbClr val="795D7E"/>
                </a:solidFill>
                <a:latin typeface="Arial"/>
                <a:cs typeface="Arial"/>
              </a:rPr>
              <a:t> </a:t>
            </a:r>
            <a:r>
              <a:rPr sz="600" dirty="0">
                <a:solidFill>
                  <a:srgbClr val="6E7285"/>
                </a:solidFill>
                <a:latin typeface="Arial"/>
                <a:cs typeface="Arial"/>
              </a:rPr>
              <a:t>box</a:t>
            </a:r>
            <a:r>
              <a:rPr sz="600" spc="140" dirty="0">
                <a:solidFill>
                  <a:srgbClr val="6E7285"/>
                </a:solidFill>
                <a:latin typeface="Arial"/>
                <a:cs typeface="Arial"/>
              </a:rPr>
              <a:t> </a:t>
            </a:r>
            <a:r>
              <a:rPr sz="600" dirty="0">
                <a:solidFill>
                  <a:srgbClr val="6E7285"/>
                </a:solidFill>
                <a:latin typeface="Arial"/>
                <a:cs typeface="Arial"/>
              </a:rPr>
              <a:t>once</a:t>
            </a:r>
            <a:r>
              <a:rPr sz="600" spc="-85" dirty="0">
                <a:solidFill>
                  <a:srgbClr val="6E7285"/>
                </a:solidFill>
                <a:latin typeface="Arial"/>
                <a:cs typeface="Arial"/>
              </a:rPr>
              <a:t> </a:t>
            </a:r>
            <a:r>
              <a:rPr sz="600" dirty="0">
                <a:solidFill>
                  <a:srgbClr val="6E7285"/>
                </a:solidFill>
                <a:latin typeface="Arial"/>
                <a:cs typeface="Arial"/>
              </a:rPr>
              <a:t>lhe</a:t>
            </a:r>
            <a:r>
              <a:rPr sz="600" spc="85" dirty="0">
                <a:solidFill>
                  <a:srgbClr val="6E7285"/>
                </a:solidFill>
                <a:latin typeface="Arial"/>
                <a:cs typeface="Arial"/>
              </a:rPr>
              <a:t> </a:t>
            </a:r>
            <a:r>
              <a:rPr sz="600" dirty="0">
                <a:solidFill>
                  <a:srgbClr val="6E7285"/>
                </a:solidFill>
                <a:latin typeface="Arial"/>
                <a:cs typeface="Arial"/>
              </a:rPr>
              <a:t>section</a:t>
            </a:r>
            <a:r>
              <a:rPr sz="600" spc="-85" dirty="0">
                <a:solidFill>
                  <a:srgbClr val="6E7285"/>
                </a:solidFill>
                <a:latin typeface="Arial"/>
                <a:cs typeface="Arial"/>
              </a:rPr>
              <a:t> </a:t>
            </a:r>
            <a:r>
              <a:rPr sz="600" dirty="0">
                <a:solidFill>
                  <a:srgbClr val="6E7285"/>
                </a:solidFill>
                <a:latin typeface="Arial"/>
                <a:cs typeface="Arial"/>
              </a:rPr>
              <a:t>is</a:t>
            </a:r>
            <a:r>
              <a:rPr sz="600" spc="80" dirty="0">
                <a:solidFill>
                  <a:srgbClr val="6E7285"/>
                </a:solidFill>
                <a:latin typeface="Arial"/>
                <a:cs typeface="Arial"/>
              </a:rPr>
              <a:t> </a:t>
            </a:r>
            <a:r>
              <a:rPr sz="600" spc="-10" dirty="0">
                <a:solidFill>
                  <a:srgbClr val="6E7285"/>
                </a:solidFill>
                <a:latin typeface="Arial"/>
                <a:cs typeface="Arial"/>
              </a:rPr>
              <a:t>complete.</a:t>
            </a:r>
            <a:endParaRPr sz="600">
              <a:latin typeface="Arial"/>
              <a:cs typeface="Arial"/>
            </a:endParaRPr>
          </a:p>
          <a:p>
            <a:pPr marL="35560">
              <a:lnSpc>
                <a:spcPct val="100000"/>
              </a:lnSpc>
              <a:spcBef>
                <a:spcPts val="635"/>
              </a:spcBef>
            </a:pPr>
            <a:r>
              <a:rPr sz="600" spc="-10" dirty="0">
                <a:solidFill>
                  <a:srgbClr val="6E7285"/>
                </a:solidFill>
                <a:latin typeface="Arial"/>
                <a:cs typeface="Arial"/>
              </a:rPr>
              <a:t>NOTE:</a:t>
            </a:r>
            <a:endParaRPr sz="600">
              <a:latin typeface="Arial"/>
              <a:cs typeface="Arial"/>
            </a:endParaRPr>
          </a:p>
          <a:p>
            <a:pPr marL="107950" indent="-69215">
              <a:lnSpc>
                <a:spcPts val="670"/>
              </a:lnSpc>
              <a:spcBef>
                <a:spcPts val="15"/>
              </a:spcBef>
              <a:buChar char="-"/>
              <a:tabLst>
                <a:tab pos="107950" algn="l"/>
              </a:tabLst>
            </a:pPr>
            <a:r>
              <a:rPr sz="600" spc="-20" dirty="0">
                <a:solidFill>
                  <a:srgbClr val="6E7285"/>
                </a:solidFill>
                <a:latin typeface="Arial"/>
                <a:cs typeface="Arial"/>
              </a:rPr>
              <a:t>SUpporting</a:t>
            </a:r>
            <a:r>
              <a:rPr sz="600" spc="55" dirty="0">
                <a:solidFill>
                  <a:srgbClr val="6E7285"/>
                </a:solidFill>
                <a:latin typeface="Arial"/>
                <a:cs typeface="Arial"/>
              </a:rPr>
              <a:t> </a:t>
            </a:r>
            <a:r>
              <a:rPr sz="600" dirty="0">
                <a:solidFill>
                  <a:srgbClr val="596485"/>
                </a:solidFill>
                <a:latin typeface="Arial"/>
                <a:cs typeface="Arial"/>
              </a:rPr>
              <a:t>Documents</a:t>
            </a:r>
            <a:r>
              <a:rPr sz="600" spc="15" dirty="0">
                <a:solidFill>
                  <a:srgbClr val="596485"/>
                </a:solidFill>
                <a:latin typeface="Arial"/>
                <a:cs typeface="Arial"/>
              </a:rPr>
              <a:t> </a:t>
            </a:r>
            <a:r>
              <a:rPr sz="600" dirty="0">
                <a:solidFill>
                  <a:srgbClr val="6E7285"/>
                </a:solidFill>
                <a:latin typeface="Arial"/>
                <a:cs typeface="Arial"/>
              </a:rPr>
              <a:t>DOES</a:t>
            </a:r>
            <a:r>
              <a:rPr sz="600" spc="-60" dirty="0">
                <a:solidFill>
                  <a:srgbClr val="6E7285"/>
                </a:solidFill>
                <a:latin typeface="Arial"/>
                <a:cs typeface="Arial"/>
              </a:rPr>
              <a:t> </a:t>
            </a:r>
            <a:r>
              <a:rPr sz="600" dirty="0">
                <a:solidFill>
                  <a:srgbClr val="6E7285"/>
                </a:solidFill>
                <a:latin typeface="Arial"/>
                <a:cs typeface="Arial"/>
              </a:rPr>
              <a:t>NOThave</a:t>
            </a:r>
            <a:r>
              <a:rPr sz="600" spc="-40" dirty="0">
                <a:solidFill>
                  <a:srgbClr val="6E7285"/>
                </a:solidFill>
                <a:latin typeface="Arial"/>
                <a:cs typeface="Arial"/>
              </a:rPr>
              <a:t> </a:t>
            </a:r>
            <a:r>
              <a:rPr sz="600" dirty="0">
                <a:solidFill>
                  <a:srgbClr val="6E7285"/>
                </a:solidFill>
                <a:latin typeface="Arial"/>
                <a:cs typeface="Arial"/>
              </a:rPr>
              <a:t>a</a:t>
            </a:r>
            <a:r>
              <a:rPr sz="600" spc="50" dirty="0">
                <a:solidFill>
                  <a:srgbClr val="6E7285"/>
                </a:solidFill>
                <a:latin typeface="Arial"/>
                <a:cs typeface="Arial"/>
              </a:rPr>
              <a:t> </a:t>
            </a:r>
            <a:r>
              <a:rPr sz="600" spc="-25" dirty="0">
                <a:solidFill>
                  <a:srgbClr val="6E7285"/>
                </a:solidFill>
                <a:latin typeface="Arial"/>
                <a:cs typeface="Arial"/>
              </a:rPr>
              <a:t>checl&lt;box.</a:t>
            </a:r>
            <a:r>
              <a:rPr sz="600" spc="-20" dirty="0">
                <a:solidFill>
                  <a:srgbClr val="6E7285"/>
                </a:solidFill>
                <a:latin typeface="Arial"/>
                <a:cs typeface="Arial"/>
              </a:rPr>
              <a:t> </a:t>
            </a:r>
            <a:r>
              <a:rPr sz="600" dirty="0">
                <a:solidFill>
                  <a:srgbClr val="6E7285"/>
                </a:solidFill>
                <a:latin typeface="Arial"/>
                <a:cs typeface="Arial"/>
              </a:rPr>
              <a:t>but</a:t>
            </a:r>
            <a:r>
              <a:rPr sz="600" spc="190" dirty="0">
                <a:solidFill>
                  <a:srgbClr val="6E7285"/>
                </a:solidFill>
                <a:latin typeface="Arial"/>
                <a:cs typeface="Arial"/>
              </a:rPr>
              <a:t> </a:t>
            </a:r>
            <a:r>
              <a:rPr sz="600" dirty="0">
                <a:solidFill>
                  <a:srgbClr val="6E7285"/>
                </a:solidFill>
                <a:latin typeface="Arial"/>
                <a:cs typeface="Arial"/>
              </a:rPr>
              <a:t>MUST</a:t>
            </a:r>
            <a:r>
              <a:rPr sz="600" spc="-30" dirty="0">
                <a:solidFill>
                  <a:srgbClr val="6E7285"/>
                </a:solidFill>
                <a:latin typeface="Arial"/>
                <a:cs typeface="Arial"/>
              </a:rPr>
              <a:t> </a:t>
            </a:r>
            <a:r>
              <a:rPr sz="600" dirty="0">
                <a:solidFill>
                  <a:srgbClr val="6E7285"/>
                </a:solidFill>
                <a:latin typeface="Arial"/>
                <a:cs typeface="Arial"/>
              </a:rPr>
              <a:t>be</a:t>
            </a:r>
            <a:r>
              <a:rPr sz="600" spc="70" dirty="0">
                <a:solidFill>
                  <a:srgbClr val="6E7285"/>
                </a:solidFill>
                <a:latin typeface="Arial"/>
                <a:cs typeface="Arial"/>
              </a:rPr>
              <a:t> </a:t>
            </a:r>
            <a:r>
              <a:rPr sz="600" spc="-10" dirty="0">
                <a:solidFill>
                  <a:srgbClr val="6E7285"/>
                </a:solidFill>
                <a:latin typeface="Arial"/>
                <a:cs typeface="Arial"/>
              </a:rPr>
              <a:t>completed</a:t>
            </a:r>
            <a:r>
              <a:rPr sz="600" spc="-10" dirty="0">
                <a:solidFill>
                  <a:srgbClr val="5475A1"/>
                </a:solidFill>
                <a:latin typeface="Arial"/>
                <a:cs typeface="Arial"/>
              </a:rPr>
              <a:t>.</a:t>
            </a:r>
            <a:endParaRPr sz="600">
              <a:latin typeface="Arial"/>
              <a:cs typeface="Arial"/>
            </a:endParaRPr>
          </a:p>
          <a:p>
            <a:pPr marL="99695" indent="-60960">
              <a:lnSpc>
                <a:spcPts val="670"/>
              </a:lnSpc>
              <a:buClr>
                <a:srgbClr val="5D5E67"/>
              </a:buClr>
              <a:buChar char="-"/>
              <a:tabLst>
                <a:tab pos="99695" algn="l"/>
              </a:tabLst>
            </a:pPr>
            <a:r>
              <a:rPr sz="600" dirty="0">
                <a:solidFill>
                  <a:srgbClr val="6E7285"/>
                </a:solidFill>
                <a:latin typeface="Arial"/>
                <a:cs typeface="Arial"/>
              </a:rPr>
              <a:t>Civil</a:t>
            </a:r>
            <a:r>
              <a:rPr sz="600" dirty="0">
                <a:solidFill>
                  <a:srgbClr val="5D5E67"/>
                </a:solidFill>
                <a:latin typeface="Arial"/>
                <a:cs typeface="Arial"/>
              </a:rPr>
              <a:t>l</a:t>
            </a:r>
            <a:r>
              <a:rPr sz="600" dirty="0">
                <a:solidFill>
                  <a:srgbClr val="6E7285"/>
                </a:solidFill>
                <a:latin typeface="Arial"/>
                <a:cs typeface="Arial"/>
              </a:rPr>
              <a:t>nvolVements</a:t>
            </a:r>
            <a:r>
              <a:rPr sz="600" spc="-15" dirty="0">
                <a:solidFill>
                  <a:srgbClr val="6E7285"/>
                </a:solidFill>
                <a:latin typeface="Arial"/>
                <a:cs typeface="Arial"/>
              </a:rPr>
              <a:t> </a:t>
            </a:r>
            <a:r>
              <a:rPr sz="600" dirty="0">
                <a:solidFill>
                  <a:srgbClr val="6E7285"/>
                </a:solidFill>
                <a:latin typeface="Arial"/>
                <a:cs typeface="Arial"/>
              </a:rPr>
              <a:t>DOES</a:t>
            </a:r>
            <a:r>
              <a:rPr sz="600" spc="-85" dirty="0">
                <a:solidFill>
                  <a:srgbClr val="6E7285"/>
                </a:solidFill>
                <a:latin typeface="Arial"/>
                <a:cs typeface="Arial"/>
              </a:rPr>
              <a:t> </a:t>
            </a:r>
            <a:r>
              <a:rPr sz="600" dirty="0">
                <a:solidFill>
                  <a:srgbClr val="6E7285"/>
                </a:solidFill>
                <a:latin typeface="Arial"/>
                <a:cs typeface="Arial"/>
              </a:rPr>
              <a:t>NOT</a:t>
            </a:r>
            <a:r>
              <a:rPr sz="600" spc="-60" dirty="0">
                <a:solidFill>
                  <a:srgbClr val="6E7285"/>
                </a:solidFill>
                <a:latin typeface="Arial"/>
                <a:cs typeface="Arial"/>
              </a:rPr>
              <a:t> </a:t>
            </a:r>
            <a:r>
              <a:rPr sz="600" dirty="0">
                <a:solidFill>
                  <a:srgbClr val="6E7285"/>
                </a:solidFill>
                <a:latin typeface="Arial"/>
                <a:cs typeface="Arial"/>
              </a:rPr>
              <a:t>h</a:t>
            </a:r>
            <a:r>
              <a:rPr sz="600" dirty="0">
                <a:solidFill>
                  <a:srgbClr val="5D5E67"/>
                </a:solidFill>
                <a:latin typeface="Arial"/>
                <a:cs typeface="Arial"/>
              </a:rPr>
              <a:t>a</a:t>
            </a:r>
            <a:r>
              <a:rPr sz="600" dirty="0">
                <a:solidFill>
                  <a:srgbClr val="6E7285"/>
                </a:solidFill>
                <a:latin typeface="Arial"/>
                <a:cs typeface="Arial"/>
              </a:rPr>
              <a:t>ve</a:t>
            </a:r>
            <a:r>
              <a:rPr sz="600" spc="50" dirty="0">
                <a:solidFill>
                  <a:srgbClr val="6E7285"/>
                </a:solidFill>
                <a:latin typeface="Arial"/>
                <a:cs typeface="Arial"/>
              </a:rPr>
              <a:t> </a:t>
            </a:r>
            <a:r>
              <a:rPr sz="600" dirty="0">
                <a:solidFill>
                  <a:srgbClr val="6E7285"/>
                </a:solidFill>
                <a:latin typeface="Arial"/>
                <a:cs typeface="Arial"/>
              </a:rPr>
              <a:t>a</a:t>
            </a:r>
            <a:r>
              <a:rPr sz="600" spc="60" dirty="0">
                <a:solidFill>
                  <a:srgbClr val="6E7285"/>
                </a:solidFill>
                <a:latin typeface="Arial"/>
                <a:cs typeface="Arial"/>
              </a:rPr>
              <a:t> </a:t>
            </a:r>
            <a:r>
              <a:rPr sz="600" dirty="0">
                <a:solidFill>
                  <a:srgbClr val="6E7285"/>
                </a:solidFill>
                <a:latin typeface="Arial"/>
                <a:cs typeface="Arial"/>
              </a:rPr>
              <a:t>ch</a:t>
            </a:r>
            <a:r>
              <a:rPr sz="600" dirty="0">
                <a:solidFill>
                  <a:srgbClr val="5D5E67"/>
                </a:solidFill>
                <a:latin typeface="Arial"/>
                <a:cs typeface="Arial"/>
              </a:rPr>
              <a:t>e</a:t>
            </a:r>
            <a:r>
              <a:rPr sz="600" dirty="0">
                <a:solidFill>
                  <a:srgbClr val="6E7285"/>
                </a:solidFill>
                <a:latin typeface="Arial"/>
                <a:cs typeface="Arial"/>
              </a:rPr>
              <a:t>ckbox.</a:t>
            </a:r>
            <a:r>
              <a:rPr sz="600" spc="20" dirty="0">
                <a:solidFill>
                  <a:srgbClr val="6E7285"/>
                </a:solidFill>
                <a:latin typeface="Arial"/>
                <a:cs typeface="Arial"/>
              </a:rPr>
              <a:t> </a:t>
            </a:r>
            <a:r>
              <a:rPr sz="600" dirty="0">
                <a:solidFill>
                  <a:srgbClr val="6E7285"/>
                </a:solidFill>
                <a:latin typeface="Arial"/>
                <a:cs typeface="Arial"/>
              </a:rPr>
              <a:t>but</a:t>
            </a:r>
            <a:r>
              <a:rPr sz="600" spc="50" dirty="0">
                <a:solidFill>
                  <a:srgbClr val="6E7285"/>
                </a:solidFill>
                <a:latin typeface="Arial"/>
                <a:cs typeface="Arial"/>
              </a:rPr>
              <a:t> </a:t>
            </a:r>
            <a:r>
              <a:rPr sz="600" dirty="0">
                <a:solidFill>
                  <a:srgbClr val="6E7285"/>
                </a:solidFill>
                <a:latin typeface="Arial"/>
                <a:cs typeface="Arial"/>
              </a:rPr>
              <a:t>MUST</a:t>
            </a:r>
            <a:r>
              <a:rPr sz="600" spc="-40" dirty="0">
                <a:solidFill>
                  <a:srgbClr val="6E7285"/>
                </a:solidFill>
                <a:latin typeface="Arial"/>
                <a:cs typeface="Arial"/>
              </a:rPr>
              <a:t> </a:t>
            </a:r>
            <a:r>
              <a:rPr sz="600" dirty="0">
                <a:solidFill>
                  <a:srgbClr val="6E7285"/>
                </a:solidFill>
                <a:latin typeface="Arial"/>
                <a:cs typeface="Arial"/>
              </a:rPr>
              <a:t>be</a:t>
            </a:r>
            <a:r>
              <a:rPr sz="600" spc="35" dirty="0">
                <a:solidFill>
                  <a:srgbClr val="6E7285"/>
                </a:solidFill>
                <a:latin typeface="Arial"/>
                <a:cs typeface="Arial"/>
              </a:rPr>
              <a:t> </a:t>
            </a:r>
            <a:r>
              <a:rPr sz="600" dirty="0">
                <a:solidFill>
                  <a:srgbClr val="596485"/>
                </a:solidFill>
                <a:latin typeface="Arial"/>
                <a:cs typeface="Arial"/>
              </a:rPr>
              <a:t>reviewedfcomi,reted</a:t>
            </a:r>
            <a:r>
              <a:rPr sz="600" dirty="0">
                <a:solidFill>
                  <a:srgbClr val="5475A1"/>
                </a:solidFill>
                <a:latin typeface="Arial"/>
                <a:cs typeface="Arial"/>
              </a:rPr>
              <a:t>i</a:t>
            </a:r>
            <a:r>
              <a:rPr sz="600" dirty="0">
                <a:solidFill>
                  <a:srgbClr val="6E7285"/>
                </a:solidFill>
                <a:latin typeface="Arial"/>
                <a:cs typeface="Arial"/>
              </a:rPr>
              <a:t>f</a:t>
            </a:r>
            <a:r>
              <a:rPr sz="600" spc="55" dirty="0">
                <a:solidFill>
                  <a:srgbClr val="6E7285"/>
                </a:solidFill>
                <a:latin typeface="Arial"/>
                <a:cs typeface="Arial"/>
              </a:rPr>
              <a:t> </a:t>
            </a:r>
            <a:r>
              <a:rPr sz="600" dirty="0">
                <a:solidFill>
                  <a:srgbClr val="6E7285"/>
                </a:solidFill>
                <a:latin typeface="Arial"/>
                <a:cs typeface="Arial"/>
              </a:rPr>
              <a:t>you</a:t>
            </a:r>
            <a:r>
              <a:rPr sz="600" spc="-35" dirty="0">
                <a:solidFill>
                  <a:srgbClr val="6E7285"/>
                </a:solidFill>
                <a:latin typeface="Arial"/>
                <a:cs typeface="Arial"/>
              </a:rPr>
              <a:t> </a:t>
            </a:r>
            <a:r>
              <a:rPr sz="600" dirty="0">
                <a:solidFill>
                  <a:srgbClr val="6E7285"/>
                </a:solidFill>
                <a:latin typeface="Arial"/>
                <a:cs typeface="Arial"/>
              </a:rPr>
              <a:t>h</a:t>
            </a:r>
            <a:r>
              <a:rPr sz="600" dirty="0">
                <a:solidFill>
                  <a:srgbClr val="5D5E67"/>
                </a:solidFill>
                <a:latin typeface="Arial"/>
                <a:cs typeface="Arial"/>
              </a:rPr>
              <a:t>a</a:t>
            </a:r>
            <a:r>
              <a:rPr sz="600" dirty="0">
                <a:solidFill>
                  <a:srgbClr val="6E7285"/>
                </a:solidFill>
                <a:latin typeface="Arial"/>
                <a:cs typeface="Arial"/>
              </a:rPr>
              <a:t>ve</a:t>
            </a:r>
            <a:r>
              <a:rPr sz="600" spc="30" dirty="0">
                <a:solidFill>
                  <a:srgbClr val="6E7285"/>
                </a:solidFill>
                <a:latin typeface="Arial"/>
                <a:cs typeface="Arial"/>
              </a:rPr>
              <a:t> </a:t>
            </a:r>
            <a:r>
              <a:rPr sz="600" dirty="0">
                <a:solidFill>
                  <a:srgbClr val="795D7E"/>
                </a:solidFill>
                <a:latin typeface="Arial"/>
                <a:cs typeface="Arial"/>
              </a:rPr>
              <a:t>invo</a:t>
            </a:r>
            <a:r>
              <a:rPr sz="600" dirty="0">
                <a:solidFill>
                  <a:srgbClr val="5475A1"/>
                </a:solidFill>
                <a:latin typeface="Arial"/>
                <a:cs typeface="Arial"/>
              </a:rPr>
              <a:t>l</a:t>
            </a:r>
            <a:r>
              <a:rPr sz="600" dirty="0">
                <a:solidFill>
                  <a:srgbClr val="6E7285"/>
                </a:solidFill>
                <a:latin typeface="Arial"/>
                <a:cs typeface="Arial"/>
              </a:rPr>
              <a:t>vement(s)</a:t>
            </a:r>
            <a:r>
              <a:rPr sz="600" spc="-30" dirty="0">
                <a:solidFill>
                  <a:srgbClr val="6E7285"/>
                </a:solidFill>
                <a:latin typeface="Arial"/>
                <a:cs typeface="Arial"/>
              </a:rPr>
              <a:t> </a:t>
            </a:r>
            <a:r>
              <a:rPr sz="600" dirty="0">
                <a:solidFill>
                  <a:srgbClr val="6E7285"/>
                </a:solidFill>
                <a:latin typeface="Arial"/>
                <a:cs typeface="Arial"/>
              </a:rPr>
              <a:t>lo</a:t>
            </a:r>
            <a:r>
              <a:rPr sz="600" spc="105" dirty="0">
                <a:solidFill>
                  <a:srgbClr val="6E7285"/>
                </a:solidFill>
                <a:latin typeface="Arial"/>
                <a:cs typeface="Arial"/>
              </a:rPr>
              <a:t> </a:t>
            </a:r>
            <a:r>
              <a:rPr sz="600" spc="-10" dirty="0">
                <a:solidFill>
                  <a:srgbClr val="6E7285"/>
                </a:solidFill>
                <a:latin typeface="Arial"/>
                <a:cs typeface="Arial"/>
              </a:rPr>
              <a:t>repor1</a:t>
            </a:r>
            <a:endParaRPr sz="600">
              <a:latin typeface="Arial"/>
              <a:cs typeface="Arial"/>
            </a:endParaRPr>
          </a:p>
          <a:p>
            <a:pPr marL="621030">
              <a:lnSpc>
                <a:spcPct val="100000"/>
              </a:lnSpc>
              <a:spcBef>
                <a:spcPts val="140"/>
              </a:spcBef>
              <a:tabLst>
                <a:tab pos="962025" algn="l"/>
                <a:tab pos="1496695" algn="l"/>
                <a:tab pos="1748789" algn="l"/>
                <a:tab pos="2150745" algn="l"/>
                <a:tab pos="2825750" algn="l"/>
              </a:tabLst>
            </a:pPr>
            <a:r>
              <a:rPr sz="250" dirty="0">
                <a:latin typeface="Arial"/>
                <a:cs typeface="Arial"/>
              </a:rPr>
              <a:t>•</a:t>
            </a:r>
            <a:r>
              <a:rPr sz="250" spc="70" dirty="0">
                <a:latin typeface="Arial"/>
                <a:cs typeface="Arial"/>
              </a:rPr>
              <a:t> </a:t>
            </a:r>
            <a:r>
              <a:rPr sz="250" spc="-50" dirty="0">
                <a:solidFill>
                  <a:srgbClr val="6E7285"/>
                </a:solidFill>
                <a:latin typeface="Arial"/>
                <a:cs typeface="Arial"/>
              </a:rPr>
              <a:t>•</a:t>
            </a:r>
            <a:r>
              <a:rPr sz="250" dirty="0">
                <a:solidFill>
                  <a:srgbClr val="6E7285"/>
                </a:solidFill>
                <a:latin typeface="Arial"/>
                <a:cs typeface="Arial"/>
              </a:rPr>
              <a:t>	</a:t>
            </a:r>
            <a:r>
              <a:rPr sz="250" spc="-50" dirty="0">
                <a:solidFill>
                  <a:srgbClr val="6E7285"/>
                </a:solidFill>
                <a:latin typeface="Arial"/>
                <a:cs typeface="Arial"/>
              </a:rPr>
              <a:t>�</a:t>
            </a:r>
            <a:r>
              <a:rPr sz="250" dirty="0">
                <a:solidFill>
                  <a:srgbClr val="6E7285"/>
                </a:solidFill>
                <a:latin typeface="Arial"/>
                <a:cs typeface="Arial"/>
              </a:rPr>
              <a:t>	</a:t>
            </a:r>
            <a:r>
              <a:rPr sz="250" dirty="0">
                <a:solidFill>
                  <a:srgbClr val="5475A1"/>
                </a:solidFill>
                <a:latin typeface="Arial"/>
                <a:cs typeface="Arial"/>
              </a:rPr>
              <a:t>•</a:t>
            </a:r>
            <a:r>
              <a:rPr sz="250" spc="55" dirty="0">
                <a:solidFill>
                  <a:srgbClr val="5475A1"/>
                </a:solidFill>
                <a:latin typeface="Arial"/>
                <a:cs typeface="Arial"/>
              </a:rPr>
              <a:t> </a:t>
            </a:r>
            <a:r>
              <a:rPr sz="250" spc="55" dirty="0">
                <a:solidFill>
                  <a:srgbClr val="6E7285"/>
                </a:solidFill>
                <a:latin typeface="Arial"/>
                <a:cs typeface="Arial"/>
              </a:rPr>
              <a:t>·</a:t>
            </a:r>
            <a:r>
              <a:rPr sz="250" spc="55" dirty="0">
                <a:solidFill>
                  <a:srgbClr val="5D5E67"/>
                </a:solidFill>
                <a:latin typeface="Arial"/>
                <a:cs typeface="Arial"/>
              </a:rPr>
              <a:t>-</a:t>
            </a:r>
            <a:r>
              <a:rPr sz="250" dirty="0">
                <a:solidFill>
                  <a:srgbClr val="5D5E67"/>
                </a:solidFill>
                <a:latin typeface="Arial"/>
                <a:cs typeface="Arial"/>
              </a:rPr>
              <a:t>	</a:t>
            </a:r>
            <a:r>
              <a:rPr sz="250" spc="30" dirty="0">
                <a:solidFill>
                  <a:srgbClr val="5D5E67"/>
                </a:solidFill>
                <a:latin typeface="Arial"/>
                <a:cs typeface="Arial"/>
              </a:rPr>
              <a:t>-</a:t>
            </a:r>
            <a:r>
              <a:rPr sz="250" dirty="0">
                <a:solidFill>
                  <a:srgbClr val="5D5E67"/>
                </a:solidFill>
                <a:latin typeface="Arial"/>
                <a:cs typeface="Arial"/>
              </a:rPr>
              <a:t>	</a:t>
            </a:r>
            <a:r>
              <a:rPr sz="250" spc="125" dirty="0">
                <a:solidFill>
                  <a:srgbClr val="6E7285"/>
                </a:solidFill>
                <a:latin typeface="Arial"/>
                <a:cs typeface="Arial"/>
              </a:rPr>
              <a:t>-</a:t>
            </a:r>
            <a:r>
              <a:rPr sz="250" spc="75" dirty="0">
                <a:solidFill>
                  <a:srgbClr val="5D5E67"/>
                </a:solidFill>
                <a:latin typeface="Arial"/>
                <a:cs typeface="Arial"/>
              </a:rPr>
              <a:t>-</a:t>
            </a:r>
            <a:r>
              <a:rPr sz="250" dirty="0">
                <a:solidFill>
                  <a:srgbClr val="5D5E67"/>
                </a:solidFill>
                <a:latin typeface="Arial"/>
                <a:cs typeface="Arial"/>
              </a:rPr>
              <a:t>	</a:t>
            </a:r>
            <a:r>
              <a:rPr sz="250" i="1" spc="-20" dirty="0">
                <a:solidFill>
                  <a:srgbClr val="596485"/>
                </a:solidFill>
                <a:latin typeface="Arial"/>
                <a:cs typeface="Arial"/>
              </a:rPr>
              <a:t>;,t;</a:t>
            </a:r>
            <a:endParaRPr sz="250">
              <a:latin typeface="Arial"/>
              <a:cs typeface="Arial"/>
            </a:endParaRPr>
          </a:p>
          <a:p>
            <a:pPr>
              <a:lnSpc>
                <a:spcPct val="100000"/>
              </a:lnSpc>
            </a:pPr>
            <a:endParaRPr sz="250">
              <a:latin typeface="Arial"/>
              <a:cs typeface="Arial"/>
            </a:endParaRPr>
          </a:p>
          <a:p>
            <a:pPr>
              <a:lnSpc>
                <a:spcPct val="100000"/>
              </a:lnSpc>
            </a:pPr>
            <a:endParaRPr sz="250">
              <a:latin typeface="Arial"/>
              <a:cs typeface="Arial"/>
            </a:endParaRPr>
          </a:p>
          <a:p>
            <a:pPr>
              <a:lnSpc>
                <a:spcPct val="100000"/>
              </a:lnSpc>
            </a:pPr>
            <a:endParaRPr sz="250">
              <a:latin typeface="Arial"/>
              <a:cs typeface="Arial"/>
            </a:endParaRPr>
          </a:p>
          <a:p>
            <a:pPr>
              <a:lnSpc>
                <a:spcPct val="100000"/>
              </a:lnSpc>
            </a:pPr>
            <a:endParaRPr sz="250">
              <a:latin typeface="Arial"/>
              <a:cs typeface="Arial"/>
            </a:endParaRPr>
          </a:p>
          <a:p>
            <a:pPr>
              <a:lnSpc>
                <a:spcPct val="100000"/>
              </a:lnSpc>
              <a:spcBef>
                <a:spcPts val="185"/>
              </a:spcBef>
            </a:pPr>
            <a:endParaRPr sz="250">
              <a:latin typeface="Arial"/>
              <a:cs typeface="Arial"/>
            </a:endParaRPr>
          </a:p>
          <a:p>
            <a:pPr marL="12700">
              <a:lnSpc>
                <a:spcPct val="100000"/>
              </a:lnSpc>
            </a:pPr>
            <a:r>
              <a:rPr sz="700" dirty="0">
                <a:solidFill>
                  <a:srgbClr val="3A3141"/>
                </a:solidFill>
                <a:latin typeface="Arial"/>
                <a:cs typeface="Arial"/>
              </a:rPr>
              <a:t>Yo</a:t>
            </a:r>
            <a:r>
              <a:rPr sz="700" dirty="0">
                <a:solidFill>
                  <a:srgbClr val="280C26"/>
                </a:solidFill>
                <a:latin typeface="Arial"/>
                <a:cs typeface="Arial"/>
              </a:rPr>
              <a:t>u</a:t>
            </a:r>
            <a:r>
              <a:rPr sz="700" dirty="0">
                <a:solidFill>
                  <a:srgbClr val="4B4654"/>
                </a:solidFill>
                <a:latin typeface="Arial"/>
                <a:cs typeface="Arial"/>
              </a:rPr>
              <a:t>r</a:t>
            </a:r>
            <a:r>
              <a:rPr sz="700" spc="80" dirty="0">
                <a:solidFill>
                  <a:srgbClr val="4B4654"/>
                </a:solidFill>
                <a:latin typeface="Arial"/>
                <a:cs typeface="Arial"/>
              </a:rPr>
              <a:t> </a:t>
            </a:r>
            <a:r>
              <a:rPr sz="700" dirty="0">
                <a:solidFill>
                  <a:srgbClr val="3A3141"/>
                </a:solidFill>
                <a:latin typeface="Arial"/>
                <a:cs typeface="Arial"/>
              </a:rPr>
              <a:t>app</a:t>
            </a:r>
            <a:r>
              <a:rPr sz="700" dirty="0">
                <a:solidFill>
                  <a:srgbClr val="5D5E67"/>
                </a:solidFill>
                <a:latin typeface="Arial"/>
                <a:cs typeface="Arial"/>
              </a:rPr>
              <a:t>li</a:t>
            </a:r>
            <a:r>
              <a:rPr sz="700" dirty="0">
                <a:solidFill>
                  <a:srgbClr val="4B4654"/>
                </a:solidFill>
                <a:latin typeface="Arial"/>
                <a:cs typeface="Arial"/>
              </a:rPr>
              <a:t>c</a:t>
            </a:r>
            <a:r>
              <a:rPr sz="700" dirty="0">
                <a:solidFill>
                  <a:srgbClr val="280C26"/>
                </a:solidFill>
                <a:latin typeface="Arial"/>
                <a:cs typeface="Arial"/>
              </a:rPr>
              <a:t>a</a:t>
            </a:r>
            <a:r>
              <a:rPr sz="700" dirty="0">
                <a:solidFill>
                  <a:srgbClr val="4B4654"/>
                </a:solidFill>
                <a:latin typeface="Arial"/>
                <a:cs typeface="Arial"/>
              </a:rPr>
              <a:t>t</a:t>
            </a:r>
            <a:r>
              <a:rPr sz="700" dirty="0">
                <a:solidFill>
                  <a:srgbClr val="000059"/>
                </a:solidFill>
                <a:latin typeface="Arial"/>
                <a:cs typeface="Arial"/>
              </a:rPr>
              <a:t>i</a:t>
            </a:r>
            <a:r>
              <a:rPr sz="700" dirty="0">
                <a:solidFill>
                  <a:srgbClr val="331F2D"/>
                </a:solidFill>
                <a:latin typeface="Arial"/>
                <a:cs typeface="Arial"/>
              </a:rPr>
              <a:t>on</a:t>
            </a:r>
            <a:r>
              <a:rPr sz="700" spc="65" dirty="0">
                <a:solidFill>
                  <a:srgbClr val="331F2D"/>
                </a:solidFill>
                <a:latin typeface="Arial"/>
                <a:cs typeface="Arial"/>
              </a:rPr>
              <a:t> </a:t>
            </a:r>
            <a:r>
              <a:rPr sz="700" dirty="0">
                <a:solidFill>
                  <a:srgbClr val="4B4654"/>
                </a:solidFill>
                <a:latin typeface="Arial"/>
                <a:cs typeface="Arial"/>
              </a:rPr>
              <a:t>w</a:t>
            </a:r>
            <a:r>
              <a:rPr sz="700" dirty="0">
                <a:solidFill>
                  <a:srgbClr val="5D5E67"/>
                </a:solidFill>
                <a:latin typeface="Arial"/>
                <a:cs typeface="Arial"/>
              </a:rPr>
              <a:t>ill</a:t>
            </a:r>
            <a:r>
              <a:rPr sz="700" spc="30" dirty="0">
                <a:solidFill>
                  <a:srgbClr val="5D5E67"/>
                </a:solidFill>
                <a:latin typeface="Arial"/>
                <a:cs typeface="Arial"/>
              </a:rPr>
              <a:t> </a:t>
            </a:r>
            <a:r>
              <a:rPr sz="700" dirty="0">
                <a:solidFill>
                  <a:srgbClr val="3A3141"/>
                </a:solidFill>
                <a:latin typeface="Arial"/>
                <a:cs typeface="Arial"/>
              </a:rPr>
              <a:t>be</a:t>
            </a:r>
            <a:r>
              <a:rPr sz="700" spc="85" dirty="0">
                <a:solidFill>
                  <a:srgbClr val="3A3141"/>
                </a:solidFill>
                <a:latin typeface="Arial"/>
                <a:cs typeface="Arial"/>
              </a:rPr>
              <a:t> </a:t>
            </a:r>
            <a:r>
              <a:rPr sz="700" dirty="0">
                <a:solidFill>
                  <a:srgbClr val="4B4654"/>
                </a:solidFill>
                <a:latin typeface="Arial"/>
                <a:cs typeface="Arial"/>
              </a:rPr>
              <a:t>r</a:t>
            </a:r>
            <a:r>
              <a:rPr sz="700" dirty="0">
                <a:solidFill>
                  <a:srgbClr val="242342"/>
                </a:solidFill>
                <a:latin typeface="Arial"/>
                <a:cs typeface="Arial"/>
              </a:rPr>
              <a:t>e</a:t>
            </a:r>
            <a:r>
              <a:rPr sz="700" dirty="0">
                <a:solidFill>
                  <a:srgbClr val="4B4654"/>
                </a:solidFill>
                <a:latin typeface="Arial"/>
                <a:cs typeface="Arial"/>
              </a:rPr>
              <a:t>v</a:t>
            </a:r>
            <a:r>
              <a:rPr sz="700" dirty="0">
                <a:solidFill>
                  <a:srgbClr val="000059"/>
                </a:solidFill>
                <a:latin typeface="Arial"/>
                <a:cs typeface="Arial"/>
              </a:rPr>
              <a:t>i</a:t>
            </a:r>
            <a:r>
              <a:rPr sz="700" dirty="0">
                <a:solidFill>
                  <a:srgbClr val="242342"/>
                </a:solidFill>
                <a:latin typeface="Arial"/>
                <a:cs typeface="Arial"/>
              </a:rPr>
              <a:t>e</a:t>
            </a:r>
            <a:r>
              <a:rPr sz="700" dirty="0">
                <a:solidFill>
                  <a:srgbClr val="4B4654"/>
                </a:solidFill>
                <a:latin typeface="Arial"/>
                <a:cs typeface="Arial"/>
              </a:rPr>
              <a:t>wed</a:t>
            </a:r>
            <a:r>
              <a:rPr sz="700" spc="80" dirty="0">
                <a:solidFill>
                  <a:srgbClr val="4B4654"/>
                </a:solidFill>
                <a:latin typeface="Arial"/>
                <a:cs typeface="Arial"/>
              </a:rPr>
              <a:t> </a:t>
            </a:r>
            <a:r>
              <a:rPr sz="700" dirty="0">
                <a:solidFill>
                  <a:srgbClr val="3A3141"/>
                </a:solidFill>
                <a:latin typeface="Arial"/>
                <a:cs typeface="Arial"/>
              </a:rPr>
              <a:t>by</a:t>
            </a:r>
            <a:r>
              <a:rPr sz="700" spc="170" dirty="0">
                <a:solidFill>
                  <a:srgbClr val="3A3141"/>
                </a:solidFill>
                <a:latin typeface="Arial"/>
                <a:cs typeface="Arial"/>
              </a:rPr>
              <a:t> </a:t>
            </a:r>
            <a:r>
              <a:rPr sz="700" dirty="0">
                <a:solidFill>
                  <a:srgbClr val="3A3141"/>
                </a:solidFill>
                <a:latin typeface="Arial"/>
                <a:cs typeface="Arial"/>
              </a:rPr>
              <a:t>a</a:t>
            </a:r>
            <a:r>
              <a:rPr sz="700" dirty="0">
                <a:solidFill>
                  <a:srgbClr val="280C26"/>
                </a:solidFill>
                <a:latin typeface="Arial"/>
                <a:cs typeface="Arial"/>
              </a:rPr>
              <a:t>n</a:t>
            </a:r>
            <a:r>
              <a:rPr sz="700" spc="75" dirty="0">
                <a:solidFill>
                  <a:srgbClr val="280C26"/>
                </a:solidFill>
                <a:latin typeface="Arial"/>
                <a:cs typeface="Arial"/>
              </a:rPr>
              <a:t> </a:t>
            </a:r>
            <a:r>
              <a:rPr sz="700" dirty="0">
                <a:solidFill>
                  <a:srgbClr val="4B4654"/>
                </a:solidFill>
                <a:latin typeface="Arial"/>
                <a:cs typeface="Arial"/>
              </a:rPr>
              <a:t>A</a:t>
            </a:r>
            <a:r>
              <a:rPr sz="700" dirty="0">
                <a:solidFill>
                  <a:srgbClr val="331F2D"/>
                </a:solidFill>
                <a:latin typeface="Arial"/>
                <a:cs typeface="Arial"/>
              </a:rPr>
              <a:t>FR</a:t>
            </a:r>
            <a:r>
              <a:rPr sz="700" dirty="0">
                <a:solidFill>
                  <a:srgbClr val="4B4654"/>
                </a:solidFill>
                <a:latin typeface="Arial"/>
                <a:cs typeface="Arial"/>
              </a:rPr>
              <a:t>OTC</a:t>
            </a:r>
            <a:r>
              <a:rPr sz="700" spc="10" dirty="0">
                <a:solidFill>
                  <a:srgbClr val="4B4654"/>
                </a:solidFill>
                <a:latin typeface="Arial"/>
                <a:cs typeface="Arial"/>
              </a:rPr>
              <a:t> </a:t>
            </a:r>
            <a:r>
              <a:rPr sz="700" dirty="0">
                <a:solidFill>
                  <a:srgbClr val="3A3141"/>
                </a:solidFill>
                <a:latin typeface="Arial"/>
                <a:cs typeface="Arial"/>
              </a:rPr>
              <a:t>s</a:t>
            </a:r>
            <a:r>
              <a:rPr sz="700" dirty="0">
                <a:solidFill>
                  <a:srgbClr val="280C26"/>
                </a:solidFill>
                <a:latin typeface="Arial"/>
                <a:cs typeface="Arial"/>
              </a:rPr>
              <a:t>t</a:t>
            </a:r>
            <a:r>
              <a:rPr sz="700" dirty="0">
                <a:solidFill>
                  <a:srgbClr val="3A3141"/>
                </a:solidFill>
                <a:latin typeface="Arial"/>
                <a:cs typeface="Arial"/>
              </a:rPr>
              <a:t>aff</a:t>
            </a:r>
            <a:r>
              <a:rPr sz="700" spc="80" dirty="0">
                <a:solidFill>
                  <a:srgbClr val="3A3141"/>
                </a:solidFill>
                <a:latin typeface="Arial"/>
                <a:cs typeface="Arial"/>
              </a:rPr>
              <a:t> </a:t>
            </a:r>
            <a:r>
              <a:rPr sz="700" dirty="0">
                <a:solidFill>
                  <a:srgbClr val="4B4654"/>
                </a:solidFill>
                <a:latin typeface="Arial"/>
                <a:cs typeface="Arial"/>
              </a:rPr>
              <a:t>me</a:t>
            </a:r>
            <a:r>
              <a:rPr sz="700" dirty="0">
                <a:solidFill>
                  <a:srgbClr val="11184D"/>
                </a:solidFill>
                <a:latin typeface="Arial"/>
                <a:cs typeface="Arial"/>
              </a:rPr>
              <a:t>mb</a:t>
            </a:r>
            <a:r>
              <a:rPr sz="700" dirty="0">
                <a:solidFill>
                  <a:srgbClr val="3A3141"/>
                </a:solidFill>
                <a:latin typeface="Arial"/>
                <a:cs typeface="Arial"/>
              </a:rPr>
              <a:t>er</a:t>
            </a:r>
            <a:r>
              <a:rPr sz="700" spc="85" dirty="0">
                <a:solidFill>
                  <a:srgbClr val="3A3141"/>
                </a:solidFill>
                <a:latin typeface="Arial"/>
                <a:cs typeface="Arial"/>
              </a:rPr>
              <a:t> </a:t>
            </a:r>
            <a:r>
              <a:rPr sz="700" dirty="0">
                <a:solidFill>
                  <a:srgbClr val="3A3141"/>
                </a:solidFill>
                <a:latin typeface="Arial"/>
                <a:cs typeface="Arial"/>
              </a:rPr>
              <a:t>a</a:t>
            </a:r>
            <a:r>
              <a:rPr sz="700" dirty="0">
                <a:solidFill>
                  <a:srgbClr val="280C26"/>
                </a:solidFill>
                <a:latin typeface="Arial"/>
                <a:cs typeface="Arial"/>
              </a:rPr>
              <a:t>n</a:t>
            </a:r>
            <a:r>
              <a:rPr sz="700" dirty="0">
                <a:solidFill>
                  <a:srgbClr val="3A3141"/>
                </a:solidFill>
                <a:latin typeface="Arial"/>
                <a:cs typeface="Arial"/>
              </a:rPr>
              <a:t>d</a:t>
            </a:r>
            <a:r>
              <a:rPr sz="700" spc="125" dirty="0">
                <a:solidFill>
                  <a:srgbClr val="3A3141"/>
                </a:solidFill>
                <a:latin typeface="Arial"/>
                <a:cs typeface="Arial"/>
              </a:rPr>
              <a:t> </a:t>
            </a:r>
            <a:r>
              <a:rPr sz="700" dirty="0">
                <a:solidFill>
                  <a:srgbClr val="4B4654"/>
                </a:solidFill>
                <a:latin typeface="Arial"/>
                <a:cs typeface="Arial"/>
              </a:rPr>
              <a:t>you</a:t>
            </a:r>
            <a:r>
              <a:rPr sz="700" spc="185" dirty="0">
                <a:solidFill>
                  <a:srgbClr val="4B4654"/>
                </a:solidFill>
                <a:latin typeface="Arial"/>
                <a:cs typeface="Arial"/>
              </a:rPr>
              <a:t> </a:t>
            </a:r>
            <a:r>
              <a:rPr sz="700" dirty="0">
                <a:solidFill>
                  <a:srgbClr val="4B4654"/>
                </a:solidFill>
                <a:latin typeface="Arial"/>
                <a:cs typeface="Arial"/>
              </a:rPr>
              <a:t>w</a:t>
            </a:r>
            <a:r>
              <a:rPr sz="700" dirty="0">
                <a:solidFill>
                  <a:srgbClr val="242342"/>
                </a:solidFill>
                <a:latin typeface="Arial"/>
                <a:cs typeface="Arial"/>
              </a:rPr>
              <a:t>ill</a:t>
            </a:r>
            <a:r>
              <a:rPr sz="700" spc="50" dirty="0">
                <a:solidFill>
                  <a:srgbClr val="242342"/>
                </a:solidFill>
                <a:latin typeface="Arial"/>
                <a:cs typeface="Arial"/>
              </a:rPr>
              <a:t> </a:t>
            </a:r>
            <a:r>
              <a:rPr sz="700" dirty="0">
                <a:solidFill>
                  <a:srgbClr val="3A3141"/>
                </a:solidFill>
                <a:latin typeface="Arial"/>
                <a:cs typeface="Arial"/>
              </a:rPr>
              <a:t>be</a:t>
            </a:r>
            <a:r>
              <a:rPr sz="700" spc="105" dirty="0">
                <a:solidFill>
                  <a:srgbClr val="3A3141"/>
                </a:solidFill>
                <a:latin typeface="Arial"/>
                <a:cs typeface="Arial"/>
              </a:rPr>
              <a:t> </a:t>
            </a:r>
            <a:r>
              <a:rPr sz="700" dirty="0">
                <a:solidFill>
                  <a:srgbClr val="4B4654"/>
                </a:solidFill>
                <a:latin typeface="Arial"/>
                <a:cs typeface="Arial"/>
              </a:rPr>
              <a:t>con</a:t>
            </a:r>
            <a:r>
              <a:rPr sz="700" dirty="0">
                <a:solidFill>
                  <a:srgbClr val="280C26"/>
                </a:solidFill>
                <a:latin typeface="Arial"/>
                <a:cs typeface="Arial"/>
              </a:rPr>
              <a:t>t</a:t>
            </a:r>
            <a:r>
              <a:rPr sz="700" dirty="0">
                <a:solidFill>
                  <a:srgbClr val="3A3141"/>
                </a:solidFill>
                <a:latin typeface="Arial"/>
                <a:cs typeface="Arial"/>
              </a:rPr>
              <a:t>ac</a:t>
            </a:r>
            <a:r>
              <a:rPr sz="700" dirty="0">
                <a:solidFill>
                  <a:srgbClr val="031C64"/>
                </a:solidFill>
                <a:latin typeface="Arial"/>
                <a:cs typeface="Arial"/>
              </a:rPr>
              <a:t>t</a:t>
            </a:r>
            <a:r>
              <a:rPr sz="700" dirty="0">
                <a:solidFill>
                  <a:srgbClr val="242342"/>
                </a:solidFill>
                <a:latin typeface="Arial"/>
                <a:cs typeface="Arial"/>
              </a:rPr>
              <a:t>ed</a:t>
            </a:r>
            <a:r>
              <a:rPr sz="700" spc="75" dirty="0">
                <a:solidFill>
                  <a:srgbClr val="242342"/>
                </a:solidFill>
                <a:latin typeface="Arial"/>
                <a:cs typeface="Arial"/>
              </a:rPr>
              <a:t> </a:t>
            </a:r>
            <a:r>
              <a:rPr sz="700" dirty="0">
                <a:solidFill>
                  <a:srgbClr val="5D5E67"/>
                </a:solidFill>
                <a:latin typeface="Arial"/>
                <a:cs typeface="Arial"/>
              </a:rPr>
              <a:t>i</a:t>
            </a:r>
            <a:r>
              <a:rPr sz="700" dirty="0">
                <a:solidFill>
                  <a:srgbClr val="3A3141"/>
                </a:solidFill>
                <a:latin typeface="Arial"/>
                <a:cs typeface="Arial"/>
              </a:rPr>
              <a:t>f</a:t>
            </a:r>
            <a:r>
              <a:rPr sz="700" spc="165" dirty="0">
                <a:solidFill>
                  <a:srgbClr val="3A3141"/>
                </a:solidFill>
                <a:latin typeface="Arial"/>
                <a:cs typeface="Arial"/>
              </a:rPr>
              <a:t> </a:t>
            </a:r>
            <a:r>
              <a:rPr sz="700" dirty="0">
                <a:solidFill>
                  <a:srgbClr val="280C26"/>
                </a:solidFill>
                <a:latin typeface="Arial"/>
                <a:cs typeface="Arial"/>
              </a:rPr>
              <a:t>t</a:t>
            </a:r>
            <a:r>
              <a:rPr sz="700" dirty="0">
                <a:solidFill>
                  <a:srgbClr val="4B4654"/>
                </a:solidFill>
                <a:latin typeface="Arial"/>
                <a:cs typeface="Arial"/>
              </a:rPr>
              <a:t>h</a:t>
            </a:r>
            <a:r>
              <a:rPr sz="700" dirty="0">
                <a:solidFill>
                  <a:srgbClr val="242342"/>
                </a:solidFill>
                <a:latin typeface="Arial"/>
                <a:cs typeface="Arial"/>
              </a:rPr>
              <a:t>e</a:t>
            </a:r>
            <a:r>
              <a:rPr sz="700" dirty="0">
                <a:solidFill>
                  <a:srgbClr val="280C26"/>
                </a:solidFill>
                <a:latin typeface="Arial"/>
                <a:cs typeface="Arial"/>
              </a:rPr>
              <a:t>r</a:t>
            </a:r>
            <a:r>
              <a:rPr sz="700" dirty="0">
                <a:solidFill>
                  <a:srgbClr val="3A3141"/>
                </a:solidFill>
                <a:latin typeface="Arial"/>
                <a:cs typeface="Arial"/>
              </a:rPr>
              <a:t>e</a:t>
            </a:r>
            <a:r>
              <a:rPr sz="700" spc="114" dirty="0">
                <a:solidFill>
                  <a:srgbClr val="3A3141"/>
                </a:solidFill>
                <a:latin typeface="Arial"/>
                <a:cs typeface="Arial"/>
              </a:rPr>
              <a:t> </a:t>
            </a:r>
            <a:r>
              <a:rPr sz="700" dirty="0">
                <a:solidFill>
                  <a:srgbClr val="3A3141"/>
                </a:solidFill>
                <a:latin typeface="Arial"/>
                <a:cs typeface="Arial"/>
              </a:rPr>
              <a:t>a</a:t>
            </a:r>
            <a:r>
              <a:rPr sz="700" dirty="0">
                <a:solidFill>
                  <a:srgbClr val="11184D"/>
                </a:solidFill>
                <a:latin typeface="Arial"/>
                <a:cs typeface="Arial"/>
              </a:rPr>
              <a:t>r</a:t>
            </a:r>
            <a:r>
              <a:rPr sz="700" dirty="0">
                <a:solidFill>
                  <a:srgbClr val="3A3141"/>
                </a:solidFill>
                <a:latin typeface="Arial"/>
                <a:cs typeface="Arial"/>
              </a:rPr>
              <a:t>e</a:t>
            </a:r>
            <a:r>
              <a:rPr sz="700" spc="110" dirty="0">
                <a:solidFill>
                  <a:srgbClr val="3A3141"/>
                </a:solidFill>
                <a:latin typeface="Arial"/>
                <a:cs typeface="Arial"/>
              </a:rPr>
              <a:t> </a:t>
            </a:r>
            <a:r>
              <a:rPr sz="700" dirty="0">
                <a:solidFill>
                  <a:srgbClr val="3A3141"/>
                </a:solidFill>
                <a:latin typeface="Arial"/>
                <a:cs typeface="Arial"/>
              </a:rPr>
              <a:t>any</a:t>
            </a:r>
            <a:r>
              <a:rPr sz="700" spc="155" dirty="0">
                <a:solidFill>
                  <a:srgbClr val="3A3141"/>
                </a:solidFill>
                <a:latin typeface="Arial"/>
                <a:cs typeface="Arial"/>
              </a:rPr>
              <a:t> </a:t>
            </a:r>
            <a:r>
              <a:rPr sz="700" dirty="0">
                <a:solidFill>
                  <a:srgbClr val="4B4654"/>
                </a:solidFill>
                <a:latin typeface="Arial"/>
                <a:cs typeface="Arial"/>
              </a:rPr>
              <a:t>issues</a:t>
            </a:r>
            <a:r>
              <a:rPr sz="700" spc="15" dirty="0">
                <a:solidFill>
                  <a:srgbClr val="4B4654"/>
                </a:solidFill>
                <a:latin typeface="Arial"/>
                <a:cs typeface="Arial"/>
              </a:rPr>
              <a:t> </a:t>
            </a:r>
            <a:r>
              <a:rPr sz="700" dirty="0">
                <a:solidFill>
                  <a:srgbClr val="4B4654"/>
                </a:solidFill>
                <a:latin typeface="Arial"/>
                <a:cs typeface="Arial"/>
              </a:rPr>
              <a:t>or</a:t>
            </a:r>
            <a:r>
              <a:rPr sz="700" spc="114" dirty="0">
                <a:solidFill>
                  <a:srgbClr val="4B4654"/>
                </a:solidFill>
                <a:latin typeface="Arial"/>
                <a:cs typeface="Arial"/>
              </a:rPr>
              <a:t> </a:t>
            </a:r>
            <a:r>
              <a:rPr sz="700" spc="-10" dirty="0">
                <a:solidFill>
                  <a:srgbClr val="3A3141"/>
                </a:solidFill>
                <a:latin typeface="Arial"/>
                <a:cs typeface="Arial"/>
              </a:rPr>
              <a:t>q</a:t>
            </a:r>
            <a:r>
              <a:rPr sz="700" spc="-10" dirty="0">
                <a:solidFill>
                  <a:srgbClr val="280C26"/>
                </a:solidFill>
                <a:latin typeface="Arial"/>
                <a:cs typeface="Arial"/>
              </a:rPr>
              <a:t>u</a:t>
            </a:r>
            <a:r>
              <a:rPr sz="700" spc="-10" dirty="0">
                <a:solidFill>
                  <a:srgbClr val="3A3141"/>
                </a:solidFill>
                <a:latin typeface="Arial"/>
                <a:cs typeface="Arial"/>
              </a:rPr>
              <a:t>est</a:t>
            </a:r>
            <a:r>
              <a:rPr sz="700" spc="-10" dirty="0">
                <a:solidFill>
                  <a:srgbClr val="280C26"/>
                </a:solidFill>
                <a:latin typeface="Arial"/>
                <a:cs typeface="Arial"/>
              </a:rPr>
              <a:t>i</a:t>
            </a:r>
            <a:r>
              <a:rPr sz="700" spc="-10" dirty="0">
                <a:solidFill>
                  <a:srgbClr val="3A3141"/>
                </a:solidFill>
                <a:latin typeface="Arial"/>
                <a:cs typeface="Arial"/>
              </a:rPr>
              <a:t>ons</a:t>
            </a:r>
            <a:r>
              <a:rPr sz="700" spc="-10" dirty="0">
                <a:solidFill>
                  <a:srgbClr val="6E7285"/>
                </a:solidFill>
                <a:latin typeface="Arial"/>
                <a:cs typeface="Arial"/>
              </a:rPr>
              <a:t>.</a:t>
            </a:r>
            <a:endParaRPr sz="700">
              <a:latin typeface="Arial"/>
              <a:cs typeface="Arial"/>
            </a:endParaRPr>
          </a:p>
          <a:p>
            <a:pPr>
              <a:lnSpc>
                <a:spcPct val="100000"/>
              </a:lnSpc>
              <a:spcBef>
                <a:spcPts val="110"/>
              </a:spcBef>
            </a:pPr>
            <a:endParaRPr sz="700">
              <a:latin typeface="Arial"/>
              <a:cs typeface="Arial"/>
            </a:endParaRPr>
          </a:p>
          <a:p>
            <a:pPr marL="1376045">
              <a:lnSpc>
                <a:spcPts val="815"/>
              </a:lnSpc>
            </a:pPr>
            <a:r>
              <a:rPr sz="700" spc="10" dirty="0">
                <a:solidFill>
                  <a:srgbClr val="3A3141"/>
                </a:solidFill>
                <a:latin typeface="Arial"/>
                <a:cs typeface="Arial"/>
              </a:rPr>
              <a:t>You</a:t>
            </a:r>
            <a:r>
              <a:rPr sz="700" spc="-85" dirty="0">
                <a:solidFill>
                  <a:srgbClr val="3A3141"/>
                </a:solidFill>
                <a:latin typeface="Arial"/>
                <a:cs typeface="Arial"/>
              </a:rPr>
              <a:t> </a:t>
            </a:r>
            <a:r>
              <a:rPr sz="700" spc="10" dirty="0">
                <a:solidFill>
                  <a:srgbClr val="4B4654"/>
                </a:solidFill>
                <a:latin typeface="Arial"/>
                <a:cs typeface="Arial"/>
              </a:rPr>
              <a:t>may</a:t>
            </a:r>
            <a:r>
              <a:rPr sz="700" spc="70" dirty="0">
                <a:solidFill>
                  <a:srgbClr val="4B4654"/>
                </a:solidFill>
                <a:latin typeface="Arial"/>
                <a:cs typeface="Arial"/>
              </a:rPr>
              <a:t> </a:t>
            </a:r>
            <a:r>
              <a:rPr sz="700" spc="10" dirty="0">
                <a:solidFill>
                  <a:srgbClr val="3A3141"/>
                </a:solidFill>
                <a:latin typeface="Arial"/>
                <a:cs typeface="Arial"/>
              </a:rPr>
              <a:t>co</a:t>
            </a:r>
            <a:r>
              <a:rPr sz="700" spc="10" dirty="0">
                <a:solidFill>
                  <a:srgbClr val="11184D"/>
                </a:solidFill>
                <a:latin typeface="Arial"/>
                <a:cs typeface="Arial"/>
              </a:rPr>
              <a:t>n</a:t>
            </a:r>
            <a:r>
              <a:rPr sz="700" spc="10" dirty="0">
                <a:solidFill>
                  <a:srgbClr val="4B4654"/>
                </a:solidFill>
                <a:latin typeface="Arial"/>
                <a:cs typeface="Arial"/>
              </a:rPr>
              <a:t>t</a:t>
            </a:r>
            <a:r>
              <a:rPr sz="700" spc="10" dirty="0">
                <a:solidFill>
                  <a:srgbClr val="000059"/>
                </a:solidFill>
                <a:latin typeface="Arial"/>
                <a:cs typeface="Arial"/>
              </a:rPr>
              <a:t>in</a:t>
            </a:r>
            <a:r>
              <a:rPr sz="700" spc="10" dirty="0">
                <a:solidFill>
                  <a:srgbClr val="280C26"/>
                </a:solidFill>
                <a:latin typeface="Arial"/>
                <a:cs typeface="Arial"/>
              </a:rPr>
              <a:t>u</a:t>
            </a:r>
            <a:r>
              <a:rPr sz="700" spc="10" dirty="0">
                <a:solidFill>
                  <a:srgbClr val="3A3141"/>
                </a:solidFill>
                <a:latin typeface="Arial"/>
                <a:cs typeface="Arial"/>
              </a:rPr>
              <a:t>e</a:t>
            </a:r>
            <a:r>
              <a:rPr sz="700" spc="25" dirty="0">
                <a:solidFill>
                  <a:srgbClr val="3A3141"/>
                </a:solidFill>
                <a:latin typeface="Arial"/>
                <a:cs typeface="Arial"/>
              </a:rPr>
              <a:t> </a:t>
            </a:r>
            <a:r>
              <a:rPr sz="700" spc="10" dirty="0">
                <a:solidFill>
                  <a:srgbClr val="11184D"/>
                </a:solidFill>
                <a:latin typeface="Arial"/>
                <a:cs typeface="Arial"/>
              </a:rPr>
              <a:t>t</a:t>
            </a:r>
            <a:r>
              <a:rPr sz="700" spc="10" dirty="0">
                <a:solidFill>
                  <a:srgbClr val="4B4654"/>
                </a:solidFill>
                <a:latin typeface="Arial"/>
                <a:cs typeface="Arial"/>
              </a:rPr>
              <a:t>o</a:t>
            </a:r>
            <a:r>
              <a:rPr sz="700" spc="55" dirty="0">
                <a:solidFill>
                  <a:srgbClr val="4B4654"/>
                </a:solidFill>
                <a:latin typeface="Arial"/>
                <a:cs typeface="Arial"/>
              </a:rPr>
              <a:t> </a:t>
            </a:r>
            <a:r>
              <a:rPr sz="700" spc="10" dirty="0">
                <a:solidFill>
                  <a:srgbClr val="4B4654"/>
                </a:solidFill>
                <a:latin typeface="Arial"/>
                <a:cs typeface="Arial"/>
              </a:rPr>
              <a:t>up</a:t>
            </a:r>
            <a:r>
              <a:rPr sz="700" spc="10" dirty="0">
                <a:solidFill>
                  <a:srgbClr val="331F2D"/>
                </a:solidFill>
                <a:latin typeface="Arial"/>
                <a:cs typeface="Arial"/>
              </a:rPr>
              <a:t>da</a:t>
            </a:r>
            <a:r>
              <a:rPr sz="700" spc="10" dirty="0">
                <a:solidFill>
                  <a:srgbClr val="11184D"/>
                </a:solidFill>
                <a:latin typeface="Arial"/>
                <a:cs typeface="Arial"/>
              </a:rPr>
              <a:t>t</a:t>
            </a:r>
            <a:r>
              <a:rPr sz="700" spc="10" dirty="0">
                <a:solidFill>
                  <a:srgbClr val="3A3141"/>
                </a:solidFill>
                <a:latin typeface="Arial"/>
                <a:cs typeface="Arial"/>
              </a:rPr>
              <a:t>e</a:t>
            </a:r>
            <a:r>
              <a:rPr sz="700" spc="105" dirty="0">
                <a:solidFill>
                  <a:srgbClr val="3A3141"/>
                </a:solidFill>
                <a:latin typeface="Arial"/>
                <a:cs typeface="Arial"/>
              </a:rPr>
              <a:t> </a:t>
            </a:r>
            <a:r>
              <a:rPr sz="700" spc="10" dirty="0">
                <a:solidFill>
                  <a:srgbClr val="4B4654"/>
                </a:solidFill>
                <a:latin typeface="Arial"/>
                <a:cs typeface="Arial"/>
              </a:rPr>
              <a:t>yo</a:t>
            </a:r>
            <a:r>
              <a:rPr sz="700" spc="10" dirty="0">
                <a:solidFill>
                  <a:srgbClr val="280C26"/>
                </a:solidFill>
                <a:latin typeface="Arial"/>
                <a:cs typeface="Arial"/>
              </a:rPr>
              <a:t>u</a:t>
            </a:r>
            <a:r>
              <a:rPr sz="700" spc="10" dirty="0">
                <a:solidFill>
                  <a:srgbClr val="4B4654"/>
                </a:solidFill>
                <a:latin typeface="Arial"/>
                <a:cs typeface="Arial"/>
              </a:rPr>
              <a:t>r</a:t>
            </a:r>
            <a:r>
              <a:rPr sz="700" spc="55" dirty="0">
                <a:solidFill>
                  <a:srgbClr val="4B4654"/>
                </a:solidFill>
                <a:latin typeface="Arial"/>
                <a:cs typeface="Arial"/>
              </a:rPr>
              <a:t> </a:t>
            </a:r>
            <a:r>
              <a:rPr sz="700" spc="10" dirty="0">
                <a:solidFill>
                  <a:srgbClr val="3A3141"/>
                </a:solidFill>
                <a:latin typeface="Arial"/>
                <a:cs typeface="Arial"/>
              </a:rPr>
              <a:t>app</a:t>
            </a:r>
            <a:r>
              <a:rPr sz="700" spc="10" dirty="0">
                <a:solidFill>
                  <a:srgbClr val="5D5E67"/>
                </a:solidFill>
                <a:latin typeface="Arial"/>
                <a:cs typeface="Arial"/>
              </a:rPr>
              <a:t>li</a:t>
            </a:r>
            <a:r>
              <a:rPr sz="700" spc="10" dirty="0">
                <a:solidFill>
                  <a:srgbClr val="4B4654"/>
                </a:solidFill>
                <a:latin typeface="Arial"/>
                <a:cs typeface="Arial"/>
              </a:rPr>
              <a:t>c</a:t>
            </a:r>
            <a:r>
              <a:rPr sz="700" spc="10" dirty="0">
                <a:solidFill>
                  <a:srgbClr val="331F2D"/>
                </a:solidFill>
                <a:latin typeface="Arial"/>
                <a:cs typeface="Arial"/>
              </a:rPr>
              <a:t>a</a:t>
            </a:r>
            <a:r>
              <a:rPr sz="700" spc="10" dirty="0">
                <a:solidFill>
                  <a:srgbClr val="4B4654"/>
                </a:solidFill>
                <a:latin typeface="Arial"/>
                <a:cs typeface="Arial"/>
              </a:rPr>
              <a:t>t</a:t>
            </a:r>
            <a:r>
              <a:rPr sz="700" spc="10" dirty="0">
                <a:solidFill>
                  <a:srgbClr val="280C26"/>
                </a:solidFill>
                <a:latin typeface="Arial"/>
                <a:cs typeface="Arial"/>
              </a:rPr>
              <a:t>i</a:t>
            </a:r>
            <a:r>
              <a:rPr sz="700" spc="10" dirty="0">
                <a:solidFill>
                  <a:srgbClr val="3A3141"/>
                </a:solidFill>
                <a:latin typeface="Arial"/>
                <a:cs typeface="Arial"/>
              </a:rPr>
              <a:t>on</a:t>
            </a:r>
            <a:r>
              <a:rPr sz="700" spc="85" dirty="0">
                <a:solidFill>
                  <a:srgbClr val="3A3141"/>
                </a:solidFill>
                <a:latin typeface="Arial"/>
                <a:cs typeface="Arial"/>
              </a:rPr>
              <a:t> </a:t>
            </a:r>
            <a:r>
              <a:rPr sz="700" spc="10" dirty="0">
                <a:solidFill>
                  <a:srgbClr val="3A3141"/>
                </a:solidFill>
                <a:latin typeface="Arial"/>
                <a:cs typeface="Arial"/>
              </a:rPr>
              <a:t>as</a:t>
            </a:r>
            <a:r>
              <a:rPr sz="700" spc="90" dirty="0">
                <a:solidFill>
                  <a:srgbClr val="3A3141"/>
                </a:solidFill>
                <a:latin typeface="Arial"/>
                <a:cs typeface="Arial"/>
              </a:rPr>
              <a:t> </a:t>
            </a:r>
            <a:r>
              <a:rPr sz="700" spc="-10" dirty="0">
                <a:solidFill>
                  <a:srgbClr val="280C26"/>
                </a:solidFill>
                <a:latin typeface="Arial"/>
                <a:cs typeface="Arial"/>
              </a:rPr>
              <a:t>n</a:t>
            </a:r>
            <a:r>
              <a:rPr sz="700" spc="-10" dirty="0">
                <a:solidFill>
                  <a:srgbClr val="3A3141"/>
                </a:solidFill>
                <a:latin typeface="Arial"/>
                <a:cs typeface="Arial"/>
              </a:rPr>
              <a:t>eces</a:t>
            </a:r>
            <a:r>
              <a:rPr sz="700" spc="-10" dirty="0">
                <a:solidFill>
                  <a:srgbClr val="280C26"/>
                </a:solidFill>
                <a:latin typeface="Arial"/>
                <a:cs typeface="Arial"/>
              </a:rPr>
              <a:t>sa</a:t>
            </a:r>
            <a:r>
              <a:rPr sz="700" spc="-10" dirty="0">
                <a:solidFill>
                  <a:srgbClr val="4B4654"/>
                </a:solidFill>
                <a:latin typeface="Arial"/>
                <a:cs typeface="Arial"/>
              </a:rPr>
              <a:t>ry</a:t>
            </a:r>
            <a:r>
              <a:rPr sz="700" spc="-10" dirty="0">
                <a:solidFill>
                  <a:srgbClr val="6E7285"/>
                </a:solidFill>
                <a:latin typeface="Arial"/>
                <a:cs typeface="Arial"/>
              </a:rPr>
              <a:t>.</a:t>
            </a:r>
            <a:endParaRPr sz="700">
              <a:latin typeface="Arial"/>
              <a:cs typeface="Arial"/>
            </a:endParaRPr>
          </a:p>
          <a:p>
            <a:pPr marL="1323340">
              <a:lnSpc>
                <a:spcPts val="815"/>
              </a:lnSpc>
            </a:pPr>
            <a:r>
              <a:rPr sz="700" dirty="0">
                <a:solidFill>
                  <a:srgbClr val="331F2D"/>
                </a:solidFill>
                <a:latin typeface="Arial"/>
                <a:cs typeface="Arial"/>
              </a:rPr>
              <a:t>-</a:t>
            </a:r>
            <a:r>
              <a:rPr sz="700" spc="60" dirty="0">
                <a:solidFill>
                  <a:srgbClr val="331F2D"/>
                </a:solidFill>
                <a:latin typeface="Arial"/>
                <a:cs typeface="Arial"/>
              </a:rPr>
              <a:t>P</a:t>
            </a:r>
            <a:r>
              <a:rPr sz="700" spc="60" dirty="0">
                <a:solidFill>
                  <a:srgbClr val="5D5E67"/>
                </a:solidFill>
                <a:latin typeface="Arial"/>
                <a:cs typeface="Arial"/>
              </a:rPr>
              <a:t>l</a:t>
            </a:r>
            <a:r>
              <a:rPr sz="700" spc="60" dirty="0">
                <a:solidFill>
                  <a:srgbClr val="3A3141"/>
                </a:solidFill>
                <a:latin typeface="Arial"/>
                <a:cs typeface="Arial"/>
              </a:rPr>
              <a:t>ease</a:t>
            </a:r>
            <a:r>
              <a:rPr sz="700" spc="80" dirty="0">
                <a:solidFill>
                  <a:srgbClr val="3A3141"/>
                </a:solidFill>
                <a:latin typeface="Arial"/>
                <a:cs typeface="Arial"/>
              </a:rPr>
              <a:t> </a:t>
            </a:r>
            <a:r>
              <a:rPr sz="700" dirty="0">
                <a:solidFill>
                  <a:srgbClr val="4B4654"/>
                </a:solidFill>
                <a:latin typeface="Arial"/>
                <a:cs typeface="Arial"/>
              </a:rPr>
              <a:t>k</a:t>
            </a:r>
            <a:r>
              <a:rPr sz="700" dirty="0">
                <a:solidFill>
                  <a:srgbClr val="242342"/>
                </a:solidFill>
                <a:latin typeface="Arial"/>
                <a:cs typeface="Arial"/>
              </a:rPr>
              <a:t>eep</a:t>
            </a:r>
            <a:r>
              <a:rPr sz="700" spc="114" dirty="0">
                <a:solidFill>
                  <a:srgbClr val="242342"/>
                </a:solidFill>
                <a:latin typeface="Arial"/>
                <a:cs typeface="Arial"/>
              </a:rPr>
              <a:t> </a:t>
            </a:r>
            <a:r>
              <a:rPr sz="700" dirty="0">
                <a:solidFill>
                  <a:srgbClr val="242342"/>
                </a:solidFill>
                <a:latin typeface="Arial"/>
                <a:cs typeface="Arial"/>
              </a:rPr>
              <a:t>c</a:t>
            </a:r>
            <a:r>
              <a:rPr sz="700" dirty="0">
                <a:solidFill>
                  <a:srgbClr val="4B4654"/>
                </a:solidFill>
                <a:latin typeface="Arial"/>
                <a:cs typeface="Arial"/>
              </a:rPr>
              <a:t>o</a:t>
            </a:r>
            <a:r>
              <a:rPr sz="700" dirty="0">
                <a:solidFill>
                  <a:srgbClr val="11184D"/>
                </a:solidFill>
                <a:latin typeface="Arial"/>
                <a:cs typeface="Arial"/>
              </a:rPr>
              <a:t>n</a:t>
            </a:r>
            <a:r>
              <a:rPr sz="700" dirty="0">
                <a:solidFill>
                  <a:srgbClr val="4B1511"/>
                </a:solidFill>
                <a:latin typeface="Arial"/>
                <a:cs typeface="Arial"/>
              </a:rPr>
              <a:t>t</a:t>
            </a:r>
            <a:r>
              <a:rPr sz="700" dirty="0">
                <a:solidFill>
                  <a:srgbClr val="280C26"/>
                </a:solidFill>
                <a:latin typeface="Arial"/>
                <a:cs typeface="Arial"/>
              </a:rPr>
              <a:t>act</a:t>
            </a:r>
            <a:r>
              <a:rPr sz="700" spc="40" dirty="0">
                <a:solidFill>
                  <a:srgbClr val="280C26"/>
                </a:solidFill>
                <a:latin typeface="Arial"/>
                <a:cs typeface="Arial"/>
              </a:rPr>
              <a:t> </a:t>
            </a:r>
            <a:r>
              <a:rPr sz="700" dirty="0">
                <a:solidFill>
                  <a:srgbClr val="280C26"/>
                </a:solidFill>
                <a:latin typeface="Arial"/>
                <a:cs typeface="Arial"/>
              </a:rPr>
              <a:t>in</a:t>
            </a:r>
            <a:r>
              <a:rPr sz="700" dirty="0">
                <a:solidFill>
                  <a:srgbClr val="242342"/>
                </a:solidFill>
                <a:latin typeface="Arial"/>
                <a:cs typeface="Arial"/>
              </a:rPr>
              <a:t>fo</a:t>
            </a:r>
            <a:r>
              <a:rPr sz="700" dirty="0">
                <a:solidFill>
                  <a:srgbClr val="4B4654"/>
                </a:solidFill>
                <a:latin typeface="Arial"/>
                <a:cs typeface="Arial"/>
              </a:rPr>
              <a:t>r</a:t>
            </a:r>
            <a:r>
              <a:rPr sz="700" dirty="0">
                <a:solidFill>
                  <a:srgbClr val="242342"/>
                </a:solidFill>
                <a:latin typeface="Arial"/>
                <a:cs typeface="Arial"/>
              </a:rPr>
              <a:t>m</a:t>
            </a:r>
            <a:r>
              <a:rPr sz="700" dirty="0">
                <a:solidFill>
                  <a:srgbClr val="280C26"/>
                </a:solidFill>
                <a:latin typeface="Arial"/>
                <a:cs typeface="Arial"/>
              </a:rPr>
              <a:t>a</a:t>
            </a:r>
            <a:r>
              <a:rPr sz="700" dirty="0">
                <a:solidFill>
                  <a:srgbClr val="4B1511"/>
                </a:solidFill>
                <a:latin typeface="Arial"/>
                <a:cs typeface="Arial"/>
              </a:rPr>
              <a:t>t</a:t>
            </a:r>
            <a:r>
              <a:rPr sz="700" dirty="0">
                <a:solidFill>
                  <a:srgbClr val="000059"/>
                </a:solidFill>
                <a:latin typeface="Arial"/>
                <a:cs typeface="Arial"/>
              </a:rPr>
              <a:t>i</a:t>
            </a:r>
            <a:r>
              <a:rPr sz="700" dirty="0">
                <a:solidFill>
                  <a:srgbClr val="3A3141"/>
                </a:solidFill>
                <a:latin typeface="Arial"/>
                <a:cs typeface="Arial"/>
              </a:rPr>
              <a:t>o</a:t>
            </a:r>
            <a:r>
              <a:rPr sz="700" dirty="0">
                <a:solidFill>
                  <a:srgbClr val="280C26"/>
                </a:solidFill>
                <a:latin typeface="Arial"/>
                <a:cs typeface="Arial"/>
              </a:rPr>
              <a:t>n</a:t>
            </a:r>
            <a:r>
              <a:rPr sz="700" spc="114" dirty="0">
                <a:solidFill>
                  <a:srgbClr val="280C26"/>
                </a:solidFill>
                <a:latin typeface="Arial"/>
                <a:cs typeface="Arial"/>
              </a:rPr>
              <a:t> </a:t>
            </a:r>
            <a:r>
              <a:rPr sz="700" dirty="0">
                <a:solidFill>
                  <a:srgbClr val="331F2D"/>
                </a:solidFill>
                <a:latin typeface="Arial"/>
                <a:cs typeface="Arial"/>
              </a:rPr>
              <a:t>curren</a:t>
            </a:r>
            <a:r>
              <a:rPr sz="700" dirty="0">
                <a:solidFill>
                  <a:srgbClr val="11184D"/>
                </a:solidFill>
                <a:latin typeface="Arial"/>
                <a:cs typeface="Arial"/>
              </a:rPr>
              <a:t>t</a:t>
            </a:r>
            <a:r>
              <a:rPr sz="700" spc="155" dirty="0">
                <a:solidFill>
                  <a:srgbClr val="11184D"/>
                </a:solidFill>
                <a:latin typeface="Arial"/>
                <a:cs typeface="Arial"/>
              </a:rPr>
              <a:t> </a:t>
            </a:r>
            <a:r>
              <a:rPr sz="700" dirty="0">
                <a:solidFill>
                  <a:srgbClr val="3A3141"/>
                </a:solidFill>
                <a:latin typeface="Arial"/>
                <a:cs typeface="Arial"/>
              </a:rPr>
              <a:t>so</a:t>
            </a:r>
            <a:r>
              <a:rPr sz="700" spc="100" dirty="0">
                <a:solidFill>
                  <a:srgbClr val="3A3141"/>
                </a:solidFill>
                <a:latin typeface="Arial"/>
                <a:cs typeface="Arial"/>
              </a:rPr>
              <a:t> </a:t>
            </a:r>
            <a:r>
              <a:rPr sz="700" dirty="0">
                <a:solidFill>
                  <a:srgbClr val="4B4654"/>
                </a:solidFill>
                <a:latin typeface="Arial"/>
                <a:cs typeface="Arial"/>
              </a:rPr>
              <a:t>w</a:t>
            </a:r>
            <a:r>
              <a:rPr sz="700" dirty="0">
                <a:solidFill>
                  <a:srgbClr val="242342"/>
                </a:solidFill>
                <a:latin typeface="Arial"/>
                <a:cs typeface="Arial"/>
              </a:rPr>
              <a:t>e</a:t>
            </a:r>
            <a:r>
              <a:rPr sz="700" spc="114" dirty="0">
                <a:solidFill>
                  <a:srgbClr val="242342"/>
                </a:solidFill>
                <a:latin typeface="Arial"/>
                <a:cs typeface="Arial"/>
              </a:rPr>
              <a:t> </a:t>
            </a:r>
            <a:r>
              <a:rPr sz="700" dirty="0">
                <a:solidFill>
                  <a:srgbClr val="242342"/>
                </a:solidFill>
                <a:latin typeface="Arial"/>
                <a:cs typeface="Arial"/>
              </a:rPr>
              <a:t>can</a:t>
            </a:r>
            <a:r>
              <a:rPr sz="700" spc="15" dirty="0">
                <a:solidFill>
                  <a:srgbClr val="242342"/>
                </a:solidFill>
                <a:latin typeface="Arial"/>
                <a:cs typeface="Arial"/>
              </a:rPr>
              <a:t> </a:t>
            </a:r>
            <a:r>
              <a:rPr sz="700" dirty="0">
                <a:solidFill>
                  <a:srgbClr val="11184D"/>
                </a:solidFill>
                <a:latin typeface="Arial"/>
                <a:cs typeface="Arial"/>
              </a:rPr>
              <a:t>r</a:t>
            </a:r>
            <a:r>
              <a:rPr sz="700" dirty="0">
                <a:solidFill>
                  <a:srgbClr val="3A3141"/>
                </a:solidFill>
                <a:latin typeface="Arial"/>
                <a:cs typeface="Arial"/>
              </a:rPr>
              <a:t>each</a:t>
            </a:r>
            <a:r>
              <a:rPr sz="700" spc="130" dirty="0">
                <a:solidFill>
                  <a:srgbClr val="3A3141"/>
                </a:solidFill>
                <a:latin typeface="Arial"/>
                <a:cs typeface="Arial"/>
              </a:rPr>
              <a:t> </a:t>
            </a:r>
            <a:r>
              <a:rPr sz="700" spc="-20" dirty="0">
                <a:solidFill>
                  <a:srgbClr val="4B4654"/>
                </a:solidFill>
                <a:latin typeface="Arial"/>
                <a:cs typeface="Arial"/>
              </a:rPr>
              <a:t>you</a:t>
            </a:r>
            <a:r>
              <a:rPr sz="700" spc="-20" dirty="0">
                <a:solidFill>
                  <a:srgbClr val="590028"/>
                </a:solidFill>
                <a:latin typeface="Arial"/>
                <a:cs typeface="Arial"/>
              </a:rPr>
              <a:t>.</a:t>
            </a:r>
            <a:endParaRPr sz="700">
              <a:latin typeface="Arial"/>
              <a:cs typeface="Arial"/>
            </a:endParaRPr>
          </a:p>
          <a:p>
            <a:pPr marL="40005" algn="ctr">
              <a:lnSpc>
                <a:spcPct val="100000"/>
              </a:lnSpc>
              <a:spcBef>
                <a:spcPts val="5"/>
              </a:spcBef>
            </a:pPr>
            <a:r>
              <a:rPr sz="700" spc="10" dirty="0">
                <a:solidFill>
                  <a:srgbClr val="331F2D"/>
                </a:solidFill>
                <a:latin typeface="Arial"/>
                <a:cs typeface="Arial"/>
              </a:rPr>
              <a:t>-</a:t>
            </a:r>
            <a:r>
              <a:rPr sz="700" spc="90" dirty="0">
                <a:solidFill>
                  <a:srgbClr val="4B4654"/>
                </a:solidFill>
                <a:latin typeface="Arial"/>
                <a:cs typeface="Arial"/>
              </a:rPr>
              <a:t>Any</a:t>
            </a:r>
            <a:r>
              <a:rPr sz="700" spc="130" dirty="0">
                <a:solidFill>
                  <a:srgbClr val="4B4654"/>
                </a:solidFill>
                <a:latin typeface="Arial"/>
                <a:cs typeface="Arial"/>
              </a:rPr>
              <a:t> </a:t>
            </a:r>
            <a:r>
              <a:rPr sz="700" spc="10" dirty="0">
                <a:solidFill>
                  <a:srgbClr val="3A3141"/>
                </a:solidFill>
                <a:latin typeface="Arial"/>
                <a:cs typeface="Arial"/>
              </a:rPr>
              <a:t>fu</a:t>
            </a:r>
            <a:r>
              <a:rPr sz="700" spc="10" dirty="0">
                <a:solidFill>
                  <a:srgbClr val="280C26"/>
                </a:solidFill>
                <a:latin typeface="Arial"/>
                <a:cs typeface="Arial"/>
              </a:rPr>
              <a:t>t</a:t>
            </a:r>
            <a:r>
              <a:rPr sz="700" spc="10" dirty="0">
                <a:solidFill>
                  <a:srgbClr val="3A3141"/>
                </a:solidFill>
                <a:latin typeface="Arial"/>
                <a:cs typeface="Arial"/>
              </a:rPr>
              <a:t>u</a:t>
            </a:r>
            <a:r>
              <a:rPr sz="700" spc="10" dirty="0">
                <a:solidFill>
                  <a:srgbClr val="11184D"/>
                </a:solidFill>
                <a:latin typeface="Arial"/>
                <a:cs typeface="Arial"/>
              </a:rPr>
              <a:t>r</a:t>
            </a:r>
            <a:r>
              <a:rPr sz="700" spc="10" dirty="0">
                <a:solidFill>
                  <a:srgbClr val="3A3141"/>
                </a:solidFill>
                <a:latin typeface="Arial"/>
                <a:cs typeface="Arial"/>
              </a:rPr>
              <a:t>e</a:t>
            </a:r>
            <a:r>
              <a:rPr sz="700" spc="70" dirty="0">
                <a:solidFill>
                  <a:srgbClr val="3A3141"/>
                </a:solidFill>
                <a:latin typeface="Arial"/>
                <a:cs typeface="Arial"/>
              </a:rPr>
              <a:t> </a:t>
            </a:r>
            <a:r>
              <a:rPr sz="700" spc="10" dirty="0">
                <a:solidFill>
                  <a:srgbClr val="3A3141"/>
                </a:solidFill>
                <a:latin typeface="Arial"/>
                <a:cs typeface="Arial"/>
              </a:rPr>
              <a:t>adve</a:t>
            </a:r>
            <a:r>
              <a:rPr sz="700" spc="10" dirty="0">
                <a:solidFill>
                  <a:srgbClr val="11184D"/>
                </a:solidFill>
                <a:latin typeface="Arial"/>
                <a:cs typeface="Arial"/>
              </a:rPr>
              <a:t>r</a:t>
            </a:r>
            <a:r>
              <a:rPr sz="700" spc="10" dirty="0">
                <a:solidFill>
                  <a:srgbClr val="280C26"/>
                </a:solidFill>
                <a:latin typeface="Arial"/>
                <a:cs typeface="Arial"/>
              </a:rPr>
              <a:t>s</a:t>
            </a:r>
            <a:r>
              <a:rPr sz="700" spc="10" dirty="0">
                <a:solidFill>
                  <a:srgbClr val="242342"/>
                </a:solidFill>
                <a:latin typeface="Arial"/>
                <a:cs typeface="Arial"/>
              </a:rPr>
              <a:t>e</a:t>
            </a:r>
            <a:r>
              <a:rPr sz="700" spc="45" dirty="0">
                <a:solidFill>
                  <a:srgbClr val="242342"/>
                </a:solidFill>
                <a:latin typeface="Arial"/>
                <a:cs typeface="Arial"/>
              </a:rPr>
              <a:t> </a:t>
            </a:r>
            <a:r>
              <a:rPr sz="700" spc="10" dirty="0">
                <a:solidFill>
                  <a:srgbClr val="000059"/>
                </a:solidFill>
                <a:latin typeface="Arial"/>
                <a:cs typeface="Arial"/>
              </a:rPr>
              <a:t>in</a:t>
            </a:r>
            <a:r>
              <a:rPr sz="700" spc="10" dirty="0">
                <a:solidFill>
                  <a:srgbClr val="4B4654"/>
                </a:solidFill>
                <a:latin typeface="Arial"/>
                <a:cs typeface="Arial"/>
              </a:rPr>
              <a:t>t</a:t>
            </a:r>
            <a:r>
              <a:rPr sz="700" spc="10" dirty="0">
                <a:solidFill>
                  <a:srgbClr val="242342"/>
                </a:solidFill>
                <a:latin typeface="Arial"/>
                <a:cs typeface="Arial"/>
              </a:rPr>
              <a:t>e</a:t>
            </a:r>
            <a:r>
              <a:rPr sz="700" spc="10" dirty="0">
                <a:solidFill>
                  <a:srgbClr val="4B4654"/>
                </a:solidFill>
                <a:latin typeface="Arial"/>
                <a:cs typeface="Arial"/>
              </a:rPr>
              <a:t>ra</a:t>
            </a:r>
            <a:r>
              <a:rPr sz="700" spc="10" dirty="0">
                <a:solidFill>
                  <a:srgbClr val="242342"/>
                </a:solidFill>
                <a:latin typeface="Arial"/>
                <a:cs typeface="Arial"/>
              </a:rPr>
              <a:t>c</a:t>
            </a:r>
            <a:r>
              <a:rPr sz="700" spc="10" dirty="0">
                <a:solidFill>
                  <a:srgbClr val="031C64"/>
                </a:solidFill>
                <a:latin typeface="Arial"/>
                <a:cs typeface="Arial"/>
              </a:rPr>
              <a:t>t</a:t>
            </a:r>
            <a:r>
              <a:rPr sz="700" spc="10" dirty="0">
                <a:solidFill>
                  <a:srgbClr val="5D5E67"/>
                </a:solidFill>
                <a:latin typeface="Arial"/>
                <a:cs typeface="Arial"/>
              </a:rPr>
              <a:t>i</a:t>
            </a:r>
            <a:r>
              <a:rPr sz="700" spc="10" dirty="0">
                <a:solidFill>
                  <a:srgbClr val="3A3141"/>
                </a:solidFill>
                <a:latin typeface="Arial"/>
                <a:cs typeface="Arial"/>
              </a:rPr>
              <a:t>ons</a:t>
            </a:r>
            <a:r>
              <a:rPr sz="700" spc="5" dirty="0">
                <a:solidFill>
                  <a:srgbClr val="3A3141"/>
                </a:solidFill>
                <a:latin typeface="Arial"/>
                <a:cs typeface="Arial"/>
              </a:rPr>
              <a:t> </a:t>
            </a:r>
            <a:r>
              <a:rPr sz="700" spc="10" dirty="0">
                <a:solidFill>
                  <a:srgbClr val="4B4654"/>
                </a:solidFill>
                <a:latin typeface="Arial"/>
                <a:cs typeface="Arial"/>
              </a:rPr>
              <a:t>w</a:t>
            </a:r>
            <a:r>
              <a:rPr sz="700" spc="10" dirty="0">
                <a:solidFill>
                  <a:srgbClr val="5D5E67"/>
                </a:solidFill>
                <a:latin typeface="Arial"/>
                <a:cs typeface="Arial"/>
              </a:rPr>
              <a:t>i</a:t>
            </a:r>
            <a:r>
              <a:rPr sz="700" spc="10" dirty="0">
                <a:solidFill>
                  <a:srgbClr val="3A3141"/>
                </a:solidFill>
                <a:latin typeface="Arial"/>
                <a:cs typeface="Arial"/>
              </a:rPr>
              <a:t>th</a:t>
            </a:r>
            <a:r>
              <a:rPr sz="700" spc="60" dirty="0">
                <a:solidFill>
                  <a:srgbClr val="3A3141"/>
                </a:solidFill>
                <a:latin typeface="Arial"/>
                <a:cs typeface="Arial"/>
              </a:rPr>
              <a:t> </a:t>
            </a:r>
            <a:r>
              <a:rPr sz="700" spc="10" dirty="0">
                <a:solidFill>
                  <a:srgbClr val="3A3141"/>
                </a:solidFill>
                <a:latin typeface="Arial"/>
                <a:cs typeface="Arial"/>
              </a:rPr>
              <a:t>civ</a:t>
            </a:r>
            <a:r>
              <a:rPr sz="700" spc="10" dirty="0">
                <a:solidFill>
                  <a:srgbClr val="5D5E67"/>
                </a:solidFill>
                <a:latin typeface="Arial"/>
                <a:cs typeface="Arial"/>
              </a:rPr>
              <a:t>il</a:t>
            </a:r>
            <a:r>
              <a:rPr sz="700" spc="10" dirty="0">
                <a:solidFill>
                  <a:srgbClr val="6E7285"/>
                </a:solidFill>
                <a:latin typeface="Arial"/>
                <a:cs typeface="Arial"/>
              </a:rPr>
              <a:t>,</a:t>
            </a:r>
            <a:r>
              <a:rPr sz="700" spc="-5" dirty="0">
                <a:solidFill>
                  <a:srgbClr val="6E7285"/>
                </a:solidFill>
                <a:latin typeface="Arial"/>
                <a:cs typeface="Arial"/>
              </a:rPr>
              <a:t> </a:t>
            </a:r>
            <a:r>
              <a:rPr sz="700" spc="10" dirty="0">
                <a:solidFill>
                  <a:srgbClr val="4B4654"/>
                </a:solidFill>
                <a:latin typeface="Arial"/>
                <a:cs typeface="Arial"/>
              </a:rPr>
              <a:t>m</a:t>
            </a:r>
            <a:r>
              <a:rPr sz="700" spc="10" dirty="0">
                <a:solidFill>
                  <a:srgbClr val="5D5E67"/>
                </a:solidFill>
                <a:latin typeface="Arial"/>
                <a:cs typeface="Arial"/>
              </a:rPr>
              <a:t>il</a:t>
            </a:r>
            <a:r>
              <a:rPr sz="700" spc="10" dirty="0">
                <a:solidFill>
                  <a:srgbClr val="4B4654"/>
                </a:solidFill>
                <a:latin typeface="Arial"/>
                <a:cs typeface="Arial"/>
              </a:rPr>
              <a:t>it</a:t>
            </a:r>
            <a:r>
              <a:rPr sz="700" spc="10" dirty="0">
                <a:solidFill>
                  <a:srgbClr val="331F2D"/>
                </a:solidFill>
                <a:latin typeface="Arial"/>
                <a:cs typeface="Arial"/>
              </a:rPr>
              <a:t>a</a:t>
            </a:r>
            <a:r>
              <a:rPr sz="700" spc="10" dirty="0">
                <a:solidFill>
                  <a:srgbClr val="4B4654"/>
                </a:solidFill>
                <a:latin typeface="Arial"/>
                <a:cs typeface="Arial"/>
              </a:rPr>
              <a:t>ry</a:t>
            </a:r>
            <a:r>
              <a:rPr sz="700" spc="110" dirty="0">
                <a:solidFill>
                  <a:srgbClr val="4B4654"/>
                </a:solidFill>
                <a:latin typeface="Arial"/>
                <a:cs typeface="Arial"/>
              </a:rPr>
              <a:t> </a:t>
            </a:r>
            <a:r>
              <a:rPr sz="700" spc="10" dirty="0">
                <a:solidFill>
                  <a:srgbClr val="3A3141"/>
                </a:solidFill>
                <a:latin typeface="Arial"/>
                <a:cs typeface="Arial"/>
              </a:rPr>
              <a:t>or</a:t>
            </a:r>
            <a:r>
              <a:rPr sz="700" spc="45" dirty="0">
                <a:solidFill>
                  <a:srgbClr val="3A3141"/>
                </a:solidFill>
                <a:latin typeface="Arial"/>
                <a:cs typeface="Arial"/>
              </a:rPr>
              <a:t> </a:t>
            </a:r>
            <a:r>
              <a:rPr sz="700" spc="10" dirty="0">
                <a:solidFill>
                  <a:srgbClr val="280C26"/>
                </a:solidFill>
                <a:latin typeface="Arial"/>
                <a:cs typeface="Arial"/>
              </a:rPr>
              <a:t>s</a:t>
            </a:r>
            <a:r>
              <a:rPr sz="700" spc="10" dirty="0">
                <a:solidFill>
                  <a:srgbClr val="4B4654"/>
                </a:solidFill>
                <a:latin typeface="Arial"/>
                <a:cs typeface="Arial"/>
              </a:rPr>
              <a:t>choo</a:t>
            </a:r>
            <a:r>
              <a:rPr sz="700" spc="10" dirty="0">
                <a:solidFill>
                  <a:srgbClr val="5D5E67"/>
                </a:solidFill>
                <a:latin typeface="Arial"/>
                <a:cs typeface="Arial"/>
              </a:rPr>
              <a:t>l</a:t>
            </a:r>
            <a:r>
              <a:rPr sz="700" dirty="0">
                <a:solidFill>
                  <a:srgbClr val="5D5E67"/>
                </a:solidFill>
                <a:latin typeface="Arial"/>
                <a:cs typeface="Arial"/>
              </a:rPr>
              <a:t> </a:t>
            </a:r>
            <a:r>
              <a:rPr sz="700" spc="10" dirty="0">
                <a:solidFill>
                  <a:srgbClr val="3A3141"/>
                </a:solidFill>
                <a:latin typeface="Arial"/>
                <a:cs typeface="Arial"/>
              </a:rPr>
              <a:t>au</a:t>
            </a:r>
            <a:r>
              <a:rPr sz="700" spc="10" dirty="0">
                <a:solidFill>
                  <a:srgbClr val="280C26"/>
                </a:solidFill>
                <a:latin typeface="Arial"/>
                <a:cs typeface="Arial"/>
              </a:rPr>
              <a:t>t</a:t>
            </a:r>
            <a:r>
              <a:rPr sz="700" spc="10" dirty="0">
                <a:solidFill>
                  <a:srgbClr val="4B4654"/>
                </a:solidFill>
                <a:latin typeface="Arial"/>
                <a:cs typeface="Arial"/>
              </a:rPr>
              <a:t>horit</a:t>
            </a:r>
            <a:r>
              <a:rPr sz="700" spc="10" dirty="0">
                <a:solidFill>
                  <a:srgbClr val="5D5E67"/>
                </a:solidFill>
                <a:latin typeface="Arial"/>
                <a:cs typeface="Arial"/>
              </a:rPr>
              <a:t>i</a:t>
            </a:r>
            <a:r>
              <a:rPr sz="700" spc="10" dirty="0">
                <a:solidFill>
                  <a:srgbClr val="3A3141"/>
                </a:solidFill>
                <a:latin typeface="Arial"/>
                <a:cs typeface="Arial"/>
              </a:rPr>
              <a:t>es</a:t>
            </a:r>
            <a:r>
              <a:rPr sz="700" spc="114" dirty="0">
                <a:solidFill>
                  <a:srgbClr val="3A3141"/>
                </a:solidFill>
                <a:latin typeface="Arial"/>
                <a:cs typeface="Arial"/>
              </a:rPr>
              <a:t> </a:t>
            </a:r>
            <a:r>
              <a:rPr sz="700" spc="10" dirty="0">
                <a:solidFill>
                  <a:srgbClr val="3A3141"/>
                </a:solidFill>
                <a:latin typeface="Arial"/>
                <a:cs typeface="Arial"/>
              </a:rPr>
              <a:t>sho</a:t>
            </a:r>
            <a:r>
              <a:rPr sz="700" spc="10" dirty="0">
                <a:solidFill>
                  <a:srgbClr val="280C26"/>
                </a:solidFill>
                <a:latin typeface="Arial"/>
                <a:cs typeface="Arial"/>
              </a:rPr>
              <a:t>u</a:t>
            </a:r>
            <a:r>
              <a:rPr sz="700" spc="10" dirty="0">
                <a:solidFill>
                  <a:srgbClr val="5D5E67"/>
                </a:solidFill>
                <a:latin typeface="Arial"/>
                <a:cs typeface="Arial"/>
              </a:rPr>
              <a:t>l</a:t>
            </a:r>
            <a:r>
              <a:rPr sz="700" spc="10" dirty="0">
                <a:solidFill>
                  <a:srgbClr val="4B4654"/>
                </a:solidFill>
                <a:latin typeface="Arial"/>
                <a:cs typeface="Arial"/>
              </a:rPr>
              <a:t>d</a:t>
            </a:r>
            <a:r>
              <a:rPr sz="700" spc="40" dirty="0">
                <a:solidFill>
                  <a:srgbClr val="4B4654"/>
                </a:solidFill>
                <a:latin typeface="Arial"/>
                <a:cs typeface="Arial"/>
              </a:rPr>
              <a:t> </a:t>
            </a:r>
            <a:r>
              <a:rPr sz="700" spc="10" dirty="0">
                <a:solidFill>
                  <a:srgbClr val="3A3141"/>
                </a:solidFill>
                <a:latin typeface="Arial"/>
                <a:cs typeface="Arial"/>
              </a:rPr>
              <a:t>be</a:t>
            </a:r>
            <a:r>
              <a:rPr sz="700" spc="120" dirty="0">
                <a:solidFill>
                  <a:srgbClr val="3A3141"/>
                </a:solidFill>
                <a:latin typeface="Arial"/>
                <a:cs typeface="Arial"/>
              </a:rPr>
              <a:t> </a:t>
            </a:r>
            <a:r>
              <a:rPr sz="700" spc="-10" dirty="0">
                <a:solidFill>
                  <a:srgbClr val="11184D"/>
                </a:solidFill>
                <a:latin typeface="Arial"/>
                <a:cs typeface="Arial"/>
              </a:rPr>
              <a:t>re</a:t>
            </a:r>
            <a:r>
              <a:rPr sz="700" spc="-10" dirty="0">
                <a:solidFill>
                  <a:srgbClr val="3A3141"/>
                </a:solidFill>
                <a:latin typeface="Arial"/>
                <a:cs typeface="Arial"/>
              </a:rPr>
              <a:t>ported</a:t>
            </a:r>
            <a:r>
              <a:rPr sz="700" spc="-10" dirty="0">
                <a:solidFill>
                  <a:srgbClr val="590028"/>
                </a:solidFill>
                <a:latin typeface="Arial"/>
                <a:cs typeface="Arial"/>
              </a:rPr>
              <a:t>.</a:t>
            </a:r>
            <a:endParaRPr sz="700">
              <a:latin typeface="Arial"/>
              <a:cs typeface="Arial"/>
            </a:endParaRPr>
          </a:p>
          <a:p>
            <a:pPr marL="46990" algn="ctr">
              <a:lnSpc>
                <a:spcPts val="815"/>
              </a:lnSpc>
              <a:spcBef>
                <a:spcPts val="65"/>
              </a:spcBef>
            </a:pPr>
            <a:r>
              <a:rPr sz="700" dirty="0">
                <a:solidFill>
                  <a:srgbClr val="331F2D"/>
                </a:solidFill>
                <a:latin typeface="Arial"/>
                <a:cs typeface="Arial"/>
              </a:rPr>
              <a:t>-</a:t>
            </a:r>
            <a:r>
              <a:rPr sz="700" spc="75" dirty="0">
                <a:solidFill>
                  <a:srgbClr val="331F2D"/>
                </a:solidFill>
                <a:latin typeface="Arial"/>
                <a:cs typeface="Arial"/>
              </a:rPr>
              <a:t>A</a:t>
            </a:r>
            <a:r>
              <a:rPr sz="700" spc="75" dirty="0">
                <a:solidFill>
                  <a:srgbClr val="4B4654"/>
                </a:solidFill>
                <a:latin typeface="Arial"/>
                <a:cs typeface="Arial"/>
              </a:rPr>
              <a:t>ny</a:t>
            </a:r>
            <a:r>
              <a:rPr sz="700" spc="145" dirty="0">
                <a:solidFill>
                  <a:srgbClr val="4B4654"/>
                </a:solidFill>
                <a:latin typeface="Arial"/>
                <a:cs typeface="Arial"/>
              </a:rPr>
              <a:t> </a:t>
            </a:r>
            <a:r>
              <a:rPr sz="700" dirty="0">
                <a:solidFill>
                  <a:srgbClr val="242342"/>
                </a:solidFill>
                <a:latin typeface="Arial"/>
                <a:cs typeface="Arial"/>
              </a:rPr>
              <a:t>c</a:t>
            </a:r>
            <a:r>
              <a:rPr sz="700" dirty="0">
                <a:solidFill>
                  <a:srgbClr val="4B4654"/>
                </a:solidFill>
                <a:latin typeface="Arial"/>
                <a:cs typeface="Arial"/>
              </a:rPr>
              <a:t>h</a:t>
            </a:r>
            <a:r>
              <a:rPr sz="700" dirty="0">
                <a:solidFill>
                  <a:srgbClr val="280C26"/>
                </a:solidFill>
                <a:latin typeface="Arial"/>
                <a:cs typeface="Arial"/>
              </a:rPr>
              <a:t>an</a:t>
            </a:r>
            <a:r>
              <a:rPr sz="700" dirty="0">
                <a:solidFill>
                  <a:srgbClr val="3A3141"/>
                </a:solidFill>
                <a:latin typeface="Arial"/>
                <a:cs typeface="Arial"/>
              </a:rPr>
              <a:t>ge</a:t>
            </a:r>
            <a:r>
              <a:rPr sz="700" dirty="0">
                <a:solidFill>
                  <a:srgbClr val="280C26"/>
                </a:solidFill>
                <a:latin typeface="Arial"/>
                <a:cs typeface="Arial"/>
              </a:rPr>
              <a:t>s</a:t>
            </a:r>
            <a:r>
              <a:rPr sz="700" spc="125" dirty="0">
                <a:solidFill>
                  <a:srgbClr val="280C26"/>
                </a:solidFill>
                <a:latin typeface="Arial"/>
                <a:cs typeface="Arial"/>
              </a:rPr>
              <a:t> </a:t>
            </a:r>
            <a:r>
              <a:rPr sz="700" dirty="0">
                <a:solidFill>
                  <a:srgbClr val="4B4654"/>
                </a:solidFill>
                <a:latin typeface="Arial"/>
                <a:cs typeface="Arial"/>
              </a:rPr>
              <a:t>r</a:t>
            </a:r>
            <a:r>
              <a:rPr sz="700" dirty="0">
                <a:solidFill>
                  <a:srgbClr val="242342"/>
                </a:solidFill>
                <a:latin typeface="Arial"/>
                <a:cs typeface="Arial"/>
              </a:rPr>
              <a:t>egard</a:t>
            </a:r>
            <a:r>
              <a:rPr sz="700" dirty="0">
                <a:solidFill>
                  <a:srgbClr val="5D5E67"/>
                </a:solidFill>
                <a:latin typeface="Arial"/>
                <a:cs typeface="Arial"/>
              </a:rPr>
              <a:t>i</a:t>
            </a:r>
            <a:r>
              <a:rPr sz="700" dirty="0">
                <a:solidFill>
                  <a:srgbClr val="4B4654"/>
                </a:solidFill>
                <a:latin typeface="Arial"/>
                <a:cs typeface="Arial"/>
              </a:rPr>
              <a:t>ng</a:t>
            </a:r>
            <a:r>
              <a:rPr sz="700" spc="100" dirty="0">
                <a:solidFill>
                  <a:srgbClr val="4B4654"/>
                </a:solidFill>
                <a:latin typeface="Arial"/>
                <a:cs typeface="Arial"/>
              </a:rPr>
              <a:t> </a:t>
            </a:r>
            <a:r>
              <a:rPr sz="700" dirty="0">
                <a:solidFill>
                  <a:srgbClr val="331F2D"/>
                </a:solidFill>
                <a:latin typeface="Arial"/>
                <a:cs typeface="Arial"/>
              </a:rPr>
              <a:t>d</a:t>
            </a:r>
            <a:r>
              <a:rPr sz="700" dirty="0">
                <a:solidFill>
                  <a:srgbClr val="4B4654"/>
                </a:solidFill>
                <a:latin typeface="Arial"/>
                <a:cs typeface="Arial"/>
              </a:rPr>
              <a:t>rug</a:t>
            </a:r>
            <a:r>
              <a:rPr sz="700" dirty="0">
                <a:solidFill>
                  <a:srgbClr val="280C26"/>
                </a:solidFill>
                <a:latin typeface="Arial"/>
                <a:cs typeface="Arial"/>
              </a:rPr>
              <a:t>s</a:t>
            </a:r>
            <a:r>
              <a:rPr sz="700" spc="150" dirty="0">
                <a:solidFill>
                  <a:srgbClr val="280C26"/>
                </a:solidFill>
                <a:latin typeface="Arial"/>
                <a:cs typeface="Arial"/>
              </a:rPr>
              <a:t> </a:t>
            </a:r>
            <a:r>
              <a:rPr sz="700" dirty="0">
                <a:solidFill>
                  <a:srgbClr val="3A3141"/>
                </a:solidFill>
                <a:latin typeface="Arial"/>
                <a:cs typeface="Arial"/>
              </a:rPr>
              <a:t>a</a:t>
            </a:r>
            <a:r>
              <a:rPr sz="700" dirty="0">
                <a:solidFill>
                  <a:srgbClr val="280C26"/>
                </a:solidFill>
                <a:latin typeface="Arial"/>
                <a:cs typeface="Arial"/>
              </a:rPr>
              <a:t>n</a:t>
            </a:r>
            <a:r>
              <a:rPr sz="700" dirty="0">
                <a:solidFill>
                  <a:srgbClr val="3A3141"/>
                </a:solidFill>
                <a:latin typeface="Arial"/>
                <a:cs typeface="Arial"/>
              </a:rPr>
              <a:t>d</a:t>
            </a:r>
            <a:r>
              <a:rPr sz="700" spc="95" dirty="0">
                <a:solidFill>
                  <a:srgbClr val="3A3141"/>
                </a:solidFill>
                <a:latin typeface="Arial"/>
                <a:cs typeface="Arial"/>
              </a:rPr>
              <a:t> </a:t>
            </a:r>
            <a:r>
              <a:rPr sz="700" dirty="0">
                <a:solidFill>
                  <a:srgbClr val="3A3141"/>
                </a:solidFill>
                <a:latin typeface="Arial"/>
                <a:cs typeface="Arial"/>
              </a:rPr>
              <a:t>a</a:t>
            </a:r>
            <a:r>
              <a:rPr sz="700" dirty="0">
                <a:solidFill>
                  <a:srgbClr val="5D5E67"/>
                </a:solidFill>
                <a:latin typeface="Arial"/>
                <a:cs typeface="Arial"/>
              </a:rPr>
              <a:t>l</a:t>
            </a:r>
            <a:r>
              <a:rPr sz="700" dirty="0">
                <a:solidFill>
                  <a:srgbClr val="4B4654"/>
                </a:solidFill>
                <a:latin typeface="Arial"/>
                <a:cs typeface="Arial"/>
              </a:rPr>
              <a:t>coho</a:t>
            </a:r>
            <a:r>
              <a:rPr sz="700" dirty="0">
                <a:solidFill>
                  <a:srgbClr val="280C26"/>
                </a:solidFill>
                <a:latin typeface="Arial"/>
                <a:cs typeface="Arial"/>
              </a:rPr>
              <a:t>l</a:t>
            </a:r>
            <a:r>
              <a:rPr sz="700" spc="105" dirty="0">
                <a:solidFill>
                  <a:srgbClr val="280C26"/>
                </a:solidFill>
                <a:latin typeface="Arial"/>
                <a:cs typeface="Arial"/>
              </a:rPr>
              <a:t> </a:t>
            </a:r>
            <a:r>
              <a:rPr sz="700" dirty="0">
                <a:solidFill>
                  <a:srgbClr val="3A3141"/>
                </a:solidFill>
                <a:latin typeface="Arial"/>
                <a:cs typeface="Arial"/>
              </a:rPr>
              <a:t>shou</a:t>
            </a:r>
            <a:r>
              <a:rPr sz="700" dirty="0">
                <a:solidFill>
                  <a:srgbClr val="5D5E67"/>
                </a:solidFill>
                <a:latin typeface="Arial"/>
                <a:cs typeface="Arial"/>
              </a:rPr>
              <a:t>l</a:t>
            </a:r>
            <a:r>
              <a:rPr sz="700" dirty="0">
                <a:solidFill>
                  <a:srgbClr val="3A3141"/>
                </a:solidFill>
                <a:latin typeface="Arial"/>
                <a:cs typeface="Arial"/>
              </a:rPr>
              <a:t>d</a:t>
            </a:r>
            <a:r>
              <a:rPr sz="700" spc="70" dirty="0">
                <a:solidFill>
                  <a:srgbClr val="3A3141"/>
                </a:solidFill>
                <a:latin typeface="Arial"/>
                <a:cs typeface="Arial"/>
              </a:rPr>
              <a:t> </a:t>
            </a:r>
            <a:r>
              <a:rPr sz="700" dirty="0">
                <a:solidFill>
                  <a:srgbClr val="3A3141"/>
                </a:solidFill>
                <a:latin typeface="Arial"/>
                <a:cs typeface="Arial"/>
              </a:rPr>
              <a:t>be</a:t>
            </a:r>
            <a:r>
              <a:rPr sz="700" spc="160" dirty="0">
                <a:solidFill>
                  <a:srgbClr val="3A3141"/>
                </a:solidFill>
                <a:latin typeface="Arial"/>
                <a:cs typeface="Arial"/>
              </a:rPr>
              <a:t> </a:t>
            </a:r>
            <a:r>
              <a:rPr sz="700" spc="-10" dirty="0">
                <a:solidFill>
                  <a:srgbClr val="11184D"/>
                </a:solidFill>
                <a:latin typeface="Arial"/>
                <a:cs typeface="Arial"/>
              </a:rPr>
              <a:t>re</a:t>
            </a:r>
            <a:r>
              <a:rPr sz="700" spc="-10" dirty="0">
                <a:solidFill>
                  <a:srgbClr val="3A3141"/>
                </a:solidFill>
                <a:latin typeface="Arial"/>
                <a:cs typeface="Arial"/>
              </a:rPr>
              <a:t>ported</a:t>
            </a:r>
            <a:r>
              <a:rPr sz="700" spc="-10" dirty="0">
                <a:solidFill>
                  <a:srgbClr val="590028"/>
                </a:solidFill>
                <a:latin typeface="Arial"/>
                <a:cs typeface="Arial"/>
              </a:rPr>
              <a:t>.</a:t>
            </a:r>
            <a:endParaRPr sz="700">
              <a:latin typeface="Arial"/>
              <a:cs typeface="Arial"/>
            </a:endParaRPr>
          </a:p>
          <a:p>
            <a:pPr marL="37465" algn="ctr">
              <a:lnSpc>
                <a:spcPts val="815"/>
              </a:lnSpc>
            </a:pPr>
            <a:r>
              <a:rPr sz="700" spc="20" dirty="0">
                <a:solidFill>
                  <a:srgbClr val="331F2D"/>
                </a:solidFill>
                <a:latin typeface="Arial"/>
                <a:cs typeface="Arial"/>
              </a:rPr>
              <a:t>-</a:t>
            </a:r>
            <a:r>
              <a:rPr sz="700" spc="90" dirty="0">
                <a:solidFill>
                  <a:srgbClr val="331F2D"/>
                </a:solidFill>
                <a:latin typeface="Arial"/>
                <a:cs typeface="Arial"/>
              </a:rPr>
              <a:t>An</a:t>
            </a:r>
            <a:r>
              <a:rPr sz="700" spc="90" dirty="0">
                <a:solidFill>
                  <a:srgbClr val="4B4654"/>
                </a:solidFill>
                <a:latin typeface="Arial"/>
                <a:cs typeface="Arial"/>
              </a:rPr>
              <a:t>y</a:t>
            </a:r>
            <a:r>
              <a:rPr sz="700" spc="40" dirty="0">
                <a:solidFill>
                  <a:srgbClr val="4B4654"/>
                </a:solidFill>
                <a:latin typeface="Arial"/>
                <a:cs typeface="Arial"/>
              </a:rPr>
              <a:t> </a:t>
            </a:r>
            <a:r>
              <a:rPr sz="700" spc="20" dirty="0">
                <a:solidFill>
                  <a:srgbClr val="242342"/>
                </a:solidFill>
                <a:latin typeface="Arial"/>
                <a:cs typeface="Arial"/>
              </a:rPr>
              <a:t>c</a:t>
            </a:r>
            <a:r>
              <a:rPr sz="700" spc="20" dirty="0">
                <a:solidFill>
                  <a:srgbClr val="4B4654"/>
                </a:solidFill>
                <a:latin typeface="Arial"/>
                <a:cs typeface="Arial"/>
              </a:rPr>
              <a:t>ha</a:t>
            </a:r>
            <a:r>
              <a:rPr sz="700" spc="20" dirty="0">
                <a:solidFill>
                  <a:srgbClr val="280C26"/>
                </a:solidFill>
                <a:latin typeface="Arial"/>
                <a:cs typeface="Arial"/>
              </a:rPr>
              <a:t>n</a:t>
            </a:r>
            <a:r>
              <a:rPr sz="700" spc="20" dirty="0">
                <a:solidFill>
                  <a:srgbClr val="3A3141"/>
                </a:solidFill>
                <a:latin typeface="Arial"/>
                <a:cs typeface="Arial"/>
              </a:rPr>
              <a:t>ges</a:t>
            </a:r>
            <a:r>
              <a:rPr sz="700" spc="60" dirty="0">
                <a:solidFill>
                  <a:srgbClr val="3A3141"/>
                </a:solidFill>
                <a:latin typeface="Arial"/>
                <a:cs typeface="Arial"/>
              </a:rPr>
              <a:t> </a:t>
            </a:r>
            <a:r>
              <a:rPr sz="700" spc="20" dirty="0">
                <a:solidFill>
                  <a:srgbClr val="4B4654"/>
                </a:solidFill>
                <a:latin typeface="Arial"/>
                <a:cs typeface="Arial"/>
              </a:rPr>
              <a:t>to</a:t>
            </a:r>
            <a:r>
              <a:rPr sz="700" spc="25" dirty="0">
                <a:solidFill>
                  <a:srgbClr val="4B4654"/>
                </a:solidFill>
                <a:latin typeface="Arial"/>
                <a:cs typeface="Arial"/>
              </a:rPr>
              <a:t> </a:t>
            </a:r>
            <a:r>
              <a:rPr sz="700" spc="20" dirty="0">
                <a:solidFill>
                  <a:srgbClr val="4B4654"/>
                </a:solidFill>
                <a:latin typeface="Arial"/>
                <a:cs typeface="Arial"/>
              </a:rPr>
              <a:t>ci</a:t>
            </a:r>
            <a:r>
              <a:rPr sz="700" spc="20" dirty="0">
                <a:solidFill>
                  <a:srgbClr val="242342"/>
                </a:solidFill>
                <a:latin typeface="Arial"/>
                <a:cs typeface="Arial"/>
              </a:rPr>
              <a:t>t</a:t>
            </a:r>
            <a:r>
              <a:rPr sz="700" spc="20" dirty="0">
                <a:solidFill>
                  <a:srgbClr val="280C26"/>
                </a:solidFill>
                <a:latin typeface="Arial"/>
                <a:cs typeface="Arial"/>
              </a:rPr>
              <a:t>iz</a:t>
            </a:r>
            <a:r>
              <a:rPr sz="700" spc="20" dirty="0">
                <a:solidFill>
                  <a:srgbClr val="242342"/>
                </a:solidFill>
                <a:latin typeface="Arial"/>
                <a:cs typeface="Arial"/>
              </a:rPr>
              <a:t>e</a:t>
            </a:r>
            <a:r>
              <a:rPr sz="700" spc="20" dirty="0">
                <a:solidFill>
                  <a:srgbClr val="280C26"/>
                </a:solidFill>
                <a:latin typeface="Arial"/>
                <a:cs typeface="Arial"/>
              </a:rPr>
              <a:t>nsh</a:t>
            </a:r>
            <a:r>
              <a:rPr sz="700" spc="20" dirty="0">
                <a:solidFill>
                  <a:srgbClr val="5D5E67"/>
                </a:solidFill>
                <a:latin typeface="Arial"/>
                <a:cs typeface="Arial"/>
              </a:rPr>
              <a:t>i</a:t>
            </a:r>
            <a:r>
              <a:rPr sz="700" spc="20" dirty="0">
                <a:solidFill>
                  <a:srgbClr val="3A3141"/>
                </a:solidFill>
                <a:latin typeface="Arial"/>
                <a:cs typeface="Arial"/>
              </a:rPr>
              <a:t>p</a:t>
            </a:r>
            <a:r>
              <a:rPr sz="700" spc="15" dirty="0">
                <a:solidFill>
                  <a:srgbClr val="3A3141"/>
                </a:solidFill>
                <a:latin typeface="Arial"/>
                <a:cs typeface="Arial"/>
              </a:rPr>
              <a:t> </a:t>
            </a:r>
            <a:r>
              <a:rPr sz="700" spc="20" dirty="0">
                <a:solidFill>
                  <a:srgbClr val="280C26"/>
                </a:solidFill>
                <a:latin typeface="Arial"/>
                <a:cs typeface="Arial"/>
              </a:rPr>
              <a:t>st</a:t>
            </a:r>
            <a:r>
              <a:rPr sz="700" spc="20" dirty="0">
                <a:solidFill>
                  <a:srgbClr val="3A3141"/>
                </a:solidFill>
                <a:latin typeface="Arial"/>
                <a:cs typeface="Arial"/>
              </a:rPr>
              <a:t>a</a:t>
            </a:r>
            <a:r>
              <a:rPr sz="700" spc="20" dirty="0">
                <a:solidFill>
                  <a:srgbClr val="280C26"/>
                </a:solidFill>
                <a:latin typeface="Arial"/>
                <a:cs typeface="Arial"/>
              </a:rPr>
              <a:t>t</a:t>
            </a:r>
            <a:r>
              <a:rPr sz="700" spc="20" dirty="0">
                <a:solidFill>
                  <a:srgbClr val="4B4654"/>
                </a:solidFill>
                <a:latin typeface="Arial"/>
                <a:cs typeface="Arial"/>
              </a:rPr>
              <a:t>us</a:t>
            </a:r>
            <a:r>
              <a:rPr sz="700" dirty="0">
                <a:solidFill>
                  <a:srgbClr val="4B4654"/>
                </a:solidFill>
                <a:latin typeface="Arial"/>
                <a:cs typeface="Arial"/>
              </a:rPr>
              <a:t> </a:t>
            </a:r>
            <a:r>
              <a:rPr sz="700" spc="20" dirty="0">
                <a:solidFill>
                  <a:srgbClr val="3A3141"/>
                </a:solidFill>
                <a:latin typeface="Arial"/>
                <a:cs typeface="Arial"/>
              </a:rPr>
              <a:t>s</a:t>
            </a:r>
            <a:r>
              <a:rPr sz="700" spc="20" dirty="0">
                <a:solidFill>
                  <a:srgbClr val="11184D"/>
                </a:solidFill>
                <a:latin typeface="Arial"/>
                <a:cs typeface="Arial"/>
              </a:rPr>
              <a:t>h</a:t>
            </a:r>
            <a:r>
              <a:rPr sz="700" spc="20" dirty="0">
                <a:solidFill>
                  <a:srgbClr val="3A3141"/>
                </a:solidFill>
                <a:latin typeface="Arial"/>
                <a:cs typeface="Arial"/>
              </a:rPr>
              <a:t>ou</a:t>
            </a:r>
            <a:r>
              <a:rPr sz="700" spc="20" dirty="0">
                <a:solidFill>
                  <a:srgbClr val="000059"/>
                </a:solidFill>
                <a:latin typeface="Arial"/>
                <a:cs typeface="Arial"/>
              </a:rPr>
              <a:t>l</a:t>
            </a:r>
            <a:r>
              <a:rPr sz="700" spc="20" dirty="0">
                <a:solidFill>
                  <a:srgbClr val="280C26"/>
                </a:solidFill>
                <a:latin typeface="Arial"/>
                <a:cs typeface="Arial"/>
              </a:rPr>
              <a:t>d</a:t>
            </a:r>
            <a:r>
              <a:rPr sz="700" spc="-5" dirty="0">
                <a:solidFill>
                  <a:srgbClr val="280C26"/>
                </a:solidFill>
                <a:latin typeface="Arial"/>
                <a:cs typeface="Arial"/>
              </a:rPr>
              <a:t> </a:t>
            </a:r>
            <a:r>
              <a:rPr sz="700" spc="20" dirty="0">
                <a:solidFill>
                  <a:srgbClr val="242342"/>
                </a:solidFill>
                <a:latin typeface="Arial"/>
                <a:cs typeface="Arial"/>
              </a:rPr>
              <a:t>be</a:t>
            </a:r>
            <a:r>
              <a:rPr sz="700" spc="-15" dirty="0">
                <a:solidFill>
                  <a:srgbClr val="242342"/>
                </a:solidFill>
                <a:latin typeface="Arial"/>
                <a:cs typeface="Arial"/>
              </a:rPr>
              <a:t> </a:t>
            </a:r>
            <a:r>
              <a:rPr sz="700" spc="20" dirty="0">
                <a:solidFill>
                  <a:srgbClr val="280C26"/>
                </a:solidFill>
                <a:latin typeface="Arial"/>
                <a:cs typeface="Arial"/>
              </a:rPr>
              <a:t>r</a:t>
            </a:r>
            <a:r>
              <a:rPr sz="700" spc="20" dirty="0">
                <a:solidFill>
                  <a:srgbClr val="3A3141"/>
                </a:solidFill>
                <a:latin typeface="Arial"/>
                <a:cs typeface="Arial"/>
              </a:rPr>
              <a:t>eported</a:t>
            </a:r>
            <a:r>
              <a:rPr sz="700" spc="20" dirty="0">
                <a:solidFill>
                  <a:srgbClr val="6E7285"/>
                </a:solidFill>
                <a:latin typeface="Arial"/>
                <a:cs typeface="Arial"/>
              </a:rPr>
              <a:t>.</a:t>
            </a:r>
            <a:r>
              <a:rPr sz="700" spc="-90" dirty="0">
                <a:solidFill>
                  <a:srgbClr val="6E7285"/>
                </a:solidFill>
                <a:latin typeface="Arial"/>
                <a:cs typeface="Arial"/>
              </a:rPr>
              <a:t> </a:t>
            </a:r>
            <a:r>
              <a:rPr sz="700" spc="-20" dirty="0">
                <a:solidFill>
                  <a:srgbClr val="6E7285"/>
                </a:solidFill>
                <a:latin typeface="Arial"/>
                <a:cs typeface="Arial"/>
              </a:rPr>
              <a:t>(</a:t>
            </a:r>
            <a:r>
              <a:rPr sz="700" spc="-20" dirty="0">
                <a:solidFill>
                  <a:srgbClr val="331F2D"/>
                </a:solidFill>
                <a:latin typeface="Arial"/>
                <a:cs typeface="Arial"/>
              </a:rPr>
              <a:t>0</a:t>
            </a:r>
            <a:r>
              <a:rPr sz="700" spc="-20" dirty="0">
                <a:solidFill>
                  <a:srgbClr val="6E7285"/>
                </a:solidFill>
                <a:latin typeface="Arial"/>
                <a:cs typeface="Arial"/>
              </a:rPr>
              <a:t>,</a:t>
            </a:r>
            <a:r>
              <a:rPr sz="700" spc="-20" dirty="0">
                <a:solidFill>
                  <a:srgbClr val="331F2D"/>
                </a:solidFill>
                <a:latin typeface="Arial"/>
                <a:cs typeface="Arial"/>
              </a:rPr>
              <a:t>0</a:t>
            </a:r>
            <a:r>
              <a:rPr sz="700" spc="-20" dirty="0">
                <a:solidFill>
                  <a:srgbClr val="4B4654"/>
                </a:solidFill>
                <a:latin typeface="Arial"/>
                <a:cs typeface="Arial"/>
              </a:rPr>
              <a:t>)</a:t>
            </a:r>
            <a:endParaRPr sz="700">
              <a:latin typeface="Arial"/>
              <a:cs typeface="Arial"/>
            </a:endParaRPr>
          </a:p>
        </p:txBody>
      </p:sp>
      <p:sp>
        <p:nvSpPr>
          <p:cNvPr id="24" name="object 24"/>
          <p:cNvSpPr txBox="1"/>
          <p:nvPr/>
        </p:nvSpPr>
        <p:spPr>
          <a:xfrm>
            <a:off x="3811718" y="4158101"/>
            <a:ext cx="167005" cy="132715"/>
          </a:xfrm>
          <a:prstGeom prst="rect">
            <a:avLst/>
          </a:prstGeom>
        </p:spPr>
        <p:txBody>
          <a:bodyPr vert="horz" wrap="square" lIns="0" tIns="12700" rIns="0" bIns="0" rtlCol="0">
            <a:spAutoFit/>
          </a:bodyPr>
          <a:lstStyle/>
          <a:p>
            <a:pPr marL="12700">
              <a:lnSpc>
                <a:spcPct val="100000"/>
              </a:lnSpc>
              <a:spcBef>
                <a:spcPts val="100"/>
              </a:spcBef>
            </a:pPr>
            <a:r>
              <a:rPr sz="700" spc="-25" dirty="0">
                <a:solidFill>
                  <a:srgbClr val="6491C4"/>
                </a:solidFill>
                <a:latin typeface="Arial"/>
                <a:cs typeface="Arial"/>
              </a:rPr>
              <a:t>O</a:t>
            </a:r>
            <a:r>
              <a:rPr sz="700" spc="-25" dirty="0">
                <a:solidFill>
                  <a:srgbClr val="3D80D1"/>
                </a:solidFill>
                <a:latin typeface="Arial"/>
                <a:cs typeface="Arial"/>
              </a:rPr>
              <a:t>K</a:t>
            </a:r>
            <a:endParaRPr sz="700">
              <a:latin typeface="Arial"/>
              <a:cs typeface="Arial"/>
            </a:endParaRPr>
          </a:p>
        </p:txBody>
      </p:sp>
      <p:sp>
        <p:nvSpPr>
          <p:cNvPr id="25" name="object 25"/>
          <p:cNvSpPr txBox="1"/>
          <p:nvPr/>
        </p:nvSpPr>
        <p:spPr>
          <a:xfrm>
            <a:off x="3601429" y="4117418"/>
            <a:ext cx="597535" cy="294005"/>
          </a:xfrm>
          <a:prstGeom prst="rect">
            <a:avLst/>
          </a:prstGeom>
        </p:spPr>
        <p:txBody>
          <a:bodyPr vert="horz" wrap="square" lIns="0" tIns="13335" rIns="0" bIns="0" rtlCol="0">
            <a:spAutoFit/>
          </a:bodyPr>
          <a:lstStyle/>
          <a:p>
            <a:pPr marL="12700">
              <a:lnSpc>
                <a:spcPct val="100000"/>
              </a:lnSpc>
              <a:spcBef>
                <a:spcPts val="105"/>
              </a:spcBef>
              <a:tabLst>
                <a:tab pos="521970" algn="l"/>
              </a:tabLst>
            </a:pPr>
            <a:r>
              <a:rPr sz="1750" spc="-50" dirty="0">
                <a:solidFill>
                  <a:srgbClr val="2670C6"/>
                </a:solidFill>
                <a:latin typeface="Arial"/>
                <a:cs typeface="Arial"/>
              </a:rPr>
              <a:t>I</a:t>
            </a:r>
            <a:r>
              <a:rPr sz="1750" dirty="0">
                <a:solidFill>
                  <a:srgbClr val="2670C6"/>
                </a:solidFill>
                <a:latin typeface="Arial"/>
                <a:cs typeface="Arial"/>
              </a:rPr>
              <a:t>	</a:t>
            </a:r>
            <a:r>
              <a:rPr sz="1750" spc="-50" dirty="0">
                <a:solidFill>
                  <a:srgbClr val="2670C6"/>
                </a:solidFill>
                <a:latin typeface="Arial"/>
                <a:cs typeface="Arial"/>
              </a:rPr>
              <a:t>I</a:t>
            </a:r>
            <a:endParaRPr sz="1750">
              <a:latin typeface="Arial"/>
              <a:cs typeface="Arial"/>
            </a:endParaRPr>
          </a:p>
        </p:txBody>
      </p:sp>
      <p:sp>
        <p:nvSpPr>
          <p:cNvPr id="26" name="object 26"/>
          <p:cNvSpPr txBox="1"/>
          <p:nvPr/>
        </p:nvSpPr>
        <p:spPr>
          <a:xfrm>
            <a:off x="1299914" y="4363112"/>
            <a:ext cx="106680" cy="171450"/>
          </a:xfrm>
          <a:prstGeom prst="rect">
            <a:avLst/>
          </a:prstGeom>
        </p:spPr>
        <p:txBody>
          <a:bodyPr vert="horz" wrap="square" lIns="0" tIns="13335" rIns="0" bIns="0" rtlCol="0">
            <a:spAutoFit/>
          </a:bodyPr>
          <a:lstStyle/>
          <a:p>
            <a:pPr marL="12700">
              <a:lnSpc>
                <a:spcPct val="100000"/>
              </a:lnSpc>
              <a:spcBef>
                <a:spcPts val="105"/>
              </a:spcBef>
            </a:pPr>
            <a:r>
              <a:rPr sz="950" dirty="0">
                <a:solidFill>
                  <a:srgbClr val="2F5982"/>
                </a:solidFill>
                <a:latin typeface="Arial"/>
                <a:cs typeface="Arial"/>
              </a:rPr>
              <a:t>-</a:t>
            </a:r>
            <a:r>
              <a:rPr sz="950" spc="-50" dirty="0">
                <a:solidFill>
                  <a:srgbClr val="2F5982"/>
                </a:solidFill>
                <a:latin typeface="Arial"/>
                <a:cs typeface="Arial"/>
              </a:rPr>
              <a:t>-</a:t>
            </a:r>
            <a:endParaRPr sz="950">
              <a:latin typeface="Arial"/>
              <a:cs typeface="Arial"/>
            </a:endParaRPr>
          </a:p>
        </p:txBody>
      </p:sp>
      <p:sp>
        <p:nvSpPr>
          <p:cNvPr id="27" name="object 27"/>
          <p:cNvSpPr txBox="1"/>
          <p:nvPr/>
        </p:nvSpPr>
        <p:spPr>
          <a:xfrm>
            <a:off x="1294102" y="4522654"/>
            <a:ext cx="1077595" cy="735330"/>
          </a:xfrm>
          <a:prstGeom prst="rect">
            <a:avLst/>
          </a:prstGeom>
        </p:spPr>
        <p:txBody>
          <a:bodyPr vert="horz" wrap="square" lIns="0" tIns="12700" rIns="0" bIns="0" rtlCol="0">
            <a:spAutoFit/>
          </a:bodyPr>
          <a:lstStyle/>
          <a:p>
            <a:pPr marL="12700">
              <a:lnSpc>
                <a:spcPct val="100000"/>
              </a:lnSpc>
              <a:spcBef>
                <a:spcPts val="100"/>
              </a:spcBef>
            </a:pPr>
            <a:r>
              <a:rPr sz="600" u="heavy" spc="85" dirty="0">
                <a:solidFill>
                  <a:srgbClr val="3B6BA1"/>
                </a:solidFill>
                <a:uFill>
                  <a:solidFill>
                    <a:srgbClr val="3B6BA1"/>
                  </a:solidFill>
                </a:uFill>
                <a:latin typeface="Arial"/>
                <a:cs typeface="Arial"/>
              </a:rPr>
              <a:t>��ndents</a:t>
            </a:r>
            <a:endParaRPr sz="600">
              <a:latin typeface="Arial"/>
              <a:cs typeface="Arial"/>
            </a:endParaRPr>
          </a:p>
          <a:p>
            <a:pPr marL="15875" marR="5080" indent="2540">
              <a:lnSpc>
                <a:spcPts val="1240"/>
              </a:lnSpc>
              <a:spcBef>
                <a:spcPts val="75"/>
              </a:spcBef>
            </a:pPr>
            <a:r>
              <a:rPr sz="600" u="heavy" spc="-10" dirty="0">
                <a:solidFill>
                  <a:srgbClr val="3B6BA1"/>
                </a:solidFill>
                <a:uFill>
                  <a:solidFill>
                    <a:srgbClr val="3B6BA1"/>
                  </a:solidFill>
                </a:uFill>
                <a:latin typeface="Arial"/>
                <a:cs typeface="Arial"/>
              </a:rPr>
              <a:t>Q</a:t>
            </a:r>
            <a:r>
              <a:rPr sz="600" u="heavy" spc="-10" dirty="0">
                <a:solidFill>
                  <a:srgbClr val="5475A1"/>
                </a:solidFill>
                <a:uFill>
                  <a:solidFill>
                    <a:srgbClr val="3B6BA1"/>
                  </a:solidFill>
                </a:uFill>
                <a:latin typeface="Arial"/>
                <a:cs typeface="Arial"/>
              </a:rPr>
              <a:t>u</a:t>
            </a:r>
            <a:r>
              <a:rPr sz="600" u="heavy" spc="-10" dirty="0">
                <a:solidFill>
                  <a:srgbClr val="3B6BA1"/>
                </a:solidFill>
                <a:uFill>
                  <a:solidFill>
                    <a:srgbClr val="3B6BA1"/>
                  </a:solidFill>
                </a:uFill>
                <a:latin typeface="Arial"/>
                <a:cs typeface="Arial"/>
              </a:rPr>
              <a:t>est</a:t>
            </a:r>
            <a:r>
              <a:rPr sz="600" u="heavy" spc="-10" dirty="0">
                <a:solidFill>
                  <a:srgbClr val="2382B8"/>
                </a:solidFill>
                <a:uFill>
                  <a:solidFill>
                    <a:srgbClr val="3B6BA1"/>
                  </a:solidFill>
                </a:uFill>
                <a:latin typeface="Arial"/>
                <a:cs typeface="Arial"/>
              </a:rPr>
              <a:t>i</a:t>
            </a:r>
            <a:r>
              <a:rPr sz="600" u="heavy" spc="-10" dirty="0">
                <a:solidFill>
                  <a:srgbClr val="5475A1"/>
                </a:solidFill>
                <a:uFill>
                  <a:solidFill>
                    <a:srgbClr val="3B6BA1"/>
                  </a:solidFill>
                </a:uFill>
                <a:latin typeface="Arial"/>
                <a:cs typeface="Arial"/>
              </a:rPr>
              <a:t>o</a:t>
            </a:r>
            <a:r>
              <a:rPr sz="600" u="heavy" spc="-10" dirty="0">
                <a:solidFill>
                  <a:srgbClr val="3B6BA1"/>
                </a:solidFill>
                <a:uFill>
                  <a:solidFill>
                    <a:srgbClr val="3B6BA1"/>
                  </a:solidFill>
                </a:uFill>
                <a:latin typeface="Arial"/>
                <a:cs typeface="Arial"/>
              </a:rPr>
              <a:t>n</a:t>
            </a:r>
            <a:r>
              <a:rPr sz="600" u="heavy" spc="-10" dirty="0">
                <a:solidFill>
                  <a:srgbClr val="5475A1"/>
                </a:solidFill>
                <a:uFill>
                  <a:solidFill>
                    <a:srgbClr val="3B6BA1"/>
                  </a:solidFill>
                </a:uFill>
                <a:latin typeface="Arial"/>
                <a:cs typeface="Arial"/>
              </a:rPr>
              <a:t>s/Ac</a:t>
            </a:r>
            <a:r>
              <a:rPr sz="600" u="heavy" spc="-10" dirty="0">
                <a:solidFill>
                  <a:srgbClr val="3B6BA1"/>
                </a:solidFill>
                <a:uFill>
                  <a:solidFill>
                    <a:srgbClr val="3B6BA1"/>
                  </a:solidFill>
                </a:uFill>
                <a:latin typeface="Arial"/>
                <a:cs typeface="Arial"/>
              </a:rPr>
              <a:t>kn</a:t>
            </a:r>
            <a:r>
              <a:rPr sz="600" u="heavy" spc="-10" dirty="0">
                <a:solidFill>
                  <a:srgbClr val="5475A1"/>
                </a:solidFill>
                <a:uFill>
                  <a:solidFill>
                    <a:srgbClr val="3B6BA1"/>
                  </a:solidFill>
                </a:uFill>
                <a:latin typeface="Arial"/>
                <a:cs typeface="Arial"/>
              </a:rPr>
              <a:t>ow</a:t>
            </a:r>
            <a:r>
              <a:rPr sz="600" u="heavy" spc="-10" dirty="0">
                <a:solidFill>
                  <a:srgbClr val="6491C4"/>
                </a:solidFill>
                <a:uFill>
                  <a:solidFill>
                    <a:srgbClr val="3B6BA1"/>
                  </a:solidFill>
                </a:uFill>
                <a:latin typeface="Arial"/>
                <a:cs typeface="Arial"/>
              </a:rPr>
              <a:t>l</a:t>
            </a:r>
            <a:r>
              <a:rPr sz="600" u="heavy" spc="-10" dirty="0">
                <a:solidFill>
                  <a:srgbClr val="3B6BA1"/>
                </a:solidFill>
                <a:uFill>
                  <a:solidFill>
                    <a:srgbClr val="3B6BA1"/>
                  </a:solidFill>
                </a:uFill>
                <a:latin typeface="Arial"/>
                <a:cs typeface="Arial"/>
              </a:rPr>
              <a:t>edgements</a:t>
            </a:r>
            <a:r>
              <a:rPr sz="600" spc="500" dirty="0">
                <a:solidFill>
                  <a:srgbClr val="3B6BA1"/>
                </a:solidFill>
                <a:latin typeface="Arial"/>
                <a:cs typeface="Arial"/>
              </a:rPr>
              <a:t> </a:t>
            </a:r>
            <a:r>
              <a:rPr sz="600" u="heavy" dirty="0">
                <a:solidFill>
                  <a:srgbClr val="3B6BA1"/>
                </a:solidFill>
                <a:uFill>
                  <a:solidFill>
                    <a:srgbClr val="3B6BA1"/>
                  </a:solidFill>
                </a:uFill>
                <a:latin typeface="Arial"/>
                <a:cs typeface="Arial"/>
              </a:rPr>
              <a:t>Re</a:t>
            </a:r>
            <a:r>
              <a:rPr sz="600" u="heavy" dirty="0">
                <a:solidFill>
                  <a:srgbClr val="2382B8"/>
                </a:solidFill>
                <a:uFill>
                  <a:solidFill>
                    <a:srgbClr val="3B6BA1"/>
                  </a:solidFill>
                </a:uFill>
                <a:latin typeface="Arial"/>
                <a:cs typeface="Arial"/>
              </a:rPr>
              <a:t>l</a:t>
            </a:r>
            <a:r>
              <a:rPr sz="600" u="heavy" dirty="0">
                <a:solidFill>
                  <a:srgbClr val="3B6BA1"/>
                </a:solidFill>
                <a:uFill>
                  <a:solidFill>
                    <a:srgbClr val="3B6BA1"/>
                  </a:solidFill>
                </a:uFill>
                <a:latin typeface="Arial"/>
                <a:cs typeface="Arial"/>
              </a:rPr>
              <a:t>eases</a:t>
            </a:r>
            <a:r>
              <a:rPr sz="600" u="heavy" spc="20" dirty="0">
                <a:solidFill>
                  <a:srgbClr val="3B6BA1"/>
                </a:solidFill>
                <a:uFill>
                  <a:solidFill>
                    <a:srgbClr val="3B6BA1"/>
                  </a:solidFill>
                </a:uFill>
                <a:latin typeface="Arial"/>
                <a:cs typeface="Arial"/>
              </a:rPr>
              <a:t> </a:t>
            </a:r>
            <a:r>
              <a:rPr sz="600" u="heavy" dirty="0">
                <a:solidFill>
                  <a:srgbClr val="5475A1"/>
                </a:solidFill>
                <a:uFill>
                  <a:solidFill>
                    <a:srgbClr val="3B6BA1"/>
                  </a:solidFill>
                </a:uFill>
                <a:latin typeface="Arial"/>
                <a:cs typeface="Arial"/>
              </a:rPr>
              <a:t>&amp;</a:t>
            </a:r>
            <a:r>
              <a:rPr sz="600" u="heavy" spc="-35" dirty="0">
                <a:solidFill>
                  <a:srgbClr val="5475A1"/>
                </a:solidFill>
                <a:uFill>
                  <a:solidFill>
                    <a:srgbClr val="3B6BA1"/>
                  </a:solidFill>
                </a:uFill>
                <a:latin typeface="Arial"/>
                <a:cs typeface="Arial"/>
              </a:rPr>
              <a:t> </a:t>
            </a:r>
            <a:r>
              <a:rPr sz="600" u="heavy" spc="-10" dirty="0">
                <a:solidFill>
                  <a:srgbClr val="3B6BA1"/>
                </a:solidFill>
                <a:uFill>
                  <a:solidFill>
                    <a:srgbClr val="3B6BA1"/>
                  </a:solidFill>
                </a:uFill>
                <a:latin typeface="Arial"/>
                <a:cs typeface="Arial"/>
              </a:rPr>
              <a:t>Forms</a:t>
            </a:r>
            <a:endParaRPr sz="600">
              <a:latin typeface="Arial"/>
              <a:cs typeface="Arial"/>
            </a:endParaRPr>
          </a:p>
          <a:p>
            <a:pPr marL="15240">
              <a:lnSpc>
                <a:spcPct val="100000"/>
              </a:lnSpc>
              <a:spcBef>
                <a:spcPts val="345"/>
              </a:spcBef>
            </a:pPr>
            <a:r>
              <a:rPr sz="600" u="heavy" spc="-50" dirty="0">
                <a:solidFill>
                  <a:srgbClr val="3B6BA1"/>
                </a:solidFill>
                <a:uFill>
                  <a:solidFill>
                    <a:srgbClr val="5475A1"/>
                  </a:solidFill>
                </a:uFill>
                <a:latin typeface="Arial"/>
                <a:cs typeface="Arial"/>
              </a:rPr>
              <a:t>.§!!P.Q</a:t>
            </a:r>
            <a:r>
              <a:rPr sz="600" u="heavy" spc="-50" dirty="0">
                <a:solidFill>
                  <a:srgbClr val="5475A1"/>
                </a:solidFill>
                <a:uFill>
                  <a:solidFill>
                    <a:srgbClr val="5475A1"/>
                  </a:solidFill>
                </a:uFill>
                <a:latin typeface="Arial"/>
                <a:cs typeface="Arial"/>
              </a:rPr>
              <a:t>O</a:t>
            </a:r>
            <a:r>
              <a:rPr sz="600" u="heavy" spc="-50" dirty="0">
                <a:solidFill>
                  <a:srgbClr val="3B6BA1"/>
                </a:solidFill>
                <a:uFill>
                  <a:solidFill>
                    <a:srgbClr val="5475A1"/>
                  </a:solidFill>
                </a:uFill>
                <a:latin typeface="Arial"/>
                <a:cs typeface="Arial"/>
              </a:rPr>
              <a:t>rt</a:t>
            </a:r>
            <a:r>
              <a:rPr sz="600" u="heavy" spc="-50" dirty="0">
                <a:solidFill>
                  <a:srgbClr val="2382B8"/>
                </a:solidFill>
                <a:uFill>
                  <a:solidFill>
                    <a:srgbClr val="5475A1"/>
                  </a:solidFill>
                </a:uFill>
                <a:latin typeface="Arial"/>
                <a:cs typeface="Arial"/>
              </a:rPr>
              <a:t>i</a:t>
            </a:r>
            <a:r>
              <a:rPr sz="600" u="heavy" spc="-50" dirty="0">
                <a:solidFill>
                  <a:srgbClr val="3B6BA1"/>
                </a:solidFill>
                <a:uFill>
                  <a:solidFill>
                    <a:srgbClr val="5475A1"/>
                  </a:solidFill>
                </a:uFill>
                <a:latin typeface="Arial"/>
                <a:cs typeface="Arial"/>
              </a:rPr>
              <a:t>ng</a:t>
            </a:r>
            <a:r>
              <a:rPr sz="600" u="heavy" spc="55" dirty="0">
                <a:solidFill>
                  <a:srgbClr val="3B6BA1"/>
                </a:solidFill>
                <a:uFill>
                  <a:solidFill>
                    <a:srgbClr val="5475A1"/>
                  </a:solidFill>
                </a:uFill>
                <a:latin typeface="Arial"/>
                <a:cs typeface="Arial"/>
              </a:rPr>
              <a:t> </a:t>
            </a:r>
            <a:r>
              <a:rPr sz="600" u="heavy" spc="-10" dirty="0">
                <a:solidFill>
                  <a:srgbClr val="5475A1"/>
                </a:solidFill>
                <a:uFill>
                  <a:solidFill>
                    <a:srgbClr val="5475A1"/>
                  </a:solidFill>
                </a:uFill>
                <a:latin typeface="Arial"/>
                <a:cs typeface="Arial"/>
              </a:rPr>
              <a:t>Documents</a:t>
            </a:r>
            <a:endParaRPr sz="600">
              <a:latin typeface="Arial"/>
              <a:cs typeface="Arial"/>
            </a:endParaRPr>
          </a:p>
          <a:p>
            <a:pPr marL="18415">
              <a:lnSpc>
                <a:spcPct val="100000"/>
              </a:lnSpc>
              <a:spcBef>
                <a:spcPts val="525"/>
              </a:spcBef>
            </a:pPr>
            <a:r>
              <a:rPr sz="600" u="heavy" dirty="0">
                <a:solidFill>
                  <a:srgbClr val="3B6BA1"/>
                </a:solidFill>
                <a:uFill>
                  <a:solidFill>
                    <a:srgbClr val="5475A1"/>
                  </a:solidFill>
                </a:uFill>
                <a:latin typeface="Arial"/>
                <a:cs typeface="Arial"/>
              </a:rPr>
              <a:t>C</a:t>
            </a:r>
            <a:r>
              <a:rPr sz="600" u="heavy" dirty="0">
                <a:solidFill>
                  <a:srgbClr val="2382B8"/>
                </a:solidFill>
                <a:uFill>
                  <a:solidFill>
                    <a:srgbClr val="5475A1"/>
                  </a:solidFill>
                </a:uFill>
                <a:latin typeface="Arial"/>
                <a:cs typeface="Arial"/>
              </a:rPr>
              <a:t>i</a:t>
            </a:r>
            <a:r>
              <a:rPr sz="600" u="heavy" dirty="0">
                <a:solidFill>
                  <a:srgbClr val="5475A1"/>
                </a:solidFill>
                <a:uFill>
                  <a:solidFill>
                    <a:srgbClr val="5475A1"/>
                  </a:solidFill>
                </a:uFill>
                <a:latin typeface="Arial"/>
                <a:cs typeface="Arial"/>
              </a:rPr>
              <a:t>v</a:t>
            </a:r>
            <a:r>
              <a:rPr sz="600" u="heavy" dirty="0">
                <a:solidFill>
                  <a:srgbClr val="2382B8"/>
                </a:solidFill>
                <a:uFill>
                  <a:solidFill>
                    <a:srgbClr val="5475A1"/>
                  </a:solidFill>
                </a:uFill>
                <a:latin typeface="Arial"/>
                <a:cs typeface="Arial"/>
              </a:rPr>
              <a:t>i</a:t>
            </a:r>
            <a:r>
              <a:rPr sz="600" u="heavy" dirty="0">
                <a:solidFill>
                  <a:srgbClr val="2464A3"/>
                </a:solidFill>
                <a:uFill>
                  <a:solidFill>
                    <a:srgbClr val="5475A1"/>
                  </a:solidFill>
                </a:uFill>
                <a:latin typeface="Arial"/>
                <a:cs typeface="Arial"/>
              </a:rPr>
              <a:t>l </a:t>
            </a:r>
            <a:r>
              <a:rPr sz="600" u="heavy" spc="-10" dirty="0">
                <a:solidFill>
                  <a:srgbClr val="5475A1"/>
                </a:solidFill>
                <a:uFill>
                  <a:solidFill>
                    <a:srgbClr val="5475A1"/>
                  </a:solidFill>
                </a:uFill>
                <a:latin typeface="Arial"/>
                <a:cs typeface="Arial"/>
              </a:rPr>
              <a:t>Involvements</a:t>
            </a:r>
            <a:endParaRPr sz="600">
              <a:latin typeface="Arial"/>
              <a:cs typeface="Arial"/>
            </a:endParaRPr>
          </a:p>
        </p:txBody>
      </p:sp>
      <p:sp>
        <p:nvSpPr>
          <p:cNvPr id="28" name="object 28"/>
          <p:cNvSpPr txBox="1"/>
          <p:nvPr/>
        </p:nvSpPr>
        <p:spPr>
          <a:xfrm>
            <a:off x="2618393" y="4982136"/>
            <a:ext cx="3120390" cy="275590"/>
          </a:xfrm>
          <a:prstGeom prst="rect">
            <a:avLst/>
          </a:prstGeom>
        </p:spPr>
        <p:txBody>
          <a:bodyPr vert="horz" wrap="square" lIns="0" tIns="12700" rIns="0" bIns="0" rtlCol="0">
            <a:spAutoFit/>
          </a:bodyPr>
          <a:lstStyle/>
          <a:p>
            <a:pPr marL="12700">
              <a:lnSpc>
                <a:spcPct val="100000"/>
              </a:lnSpc>
              <a:spcBef>
                <a:spcPts val="100"/>
              </a:spcBef>
            </a:pPr>
            <a:r>
              <a:rPr sz="600" spc="10" dirty="0">
                <a:solidFill>
                  <a:srgbClr val="6E7285"/>
                </a:solidFill>
                <a:latin typeface="Arial"/>
                <a:cs typeface="Arial"/>
              </a:rPr>
              <a:t>Upload</a:t>
            </a:r>
            <a:r>
              <a:rPr sz="600" spc="-80" dirty="0">
                <a:solidFill>
                  <a:srgbClr val="6E7285"/>
                </a:solidFill>
                <a:latin typeface="Arial"/>
                <a:cs typeface="Arial"/>
              </a:rPr>
              <a:t> </a:t>
            </a:r>
            <a:r>
              <a:rPr sz="600" dirty="0">
                <a:solidFill>
                  <a:srgbClr val="6E7285"/>
                </a:solidFill>
                <a:latin typeface="Arial"/>
                <a:cs typeface="Arial"/>
              </a:rPr>
              <a:t>documents</a:t>
            </a:r>
            <a:r>
              <a:rPr sz="600" spc="-20" dirty="0">
                <a:solidFill>
                  <a:srgbClr val="6E7285"/>
                </a:solidFill>
                <a:latin typeface="Arial"/>
                <a:cs typeface="Arial"/>
              </a:rPr>
              <a:t> </a:t>
            </a:r>
            <a:r>
              <a:rPr sz="600" spc="10" dirty="0">
                <a:solidFill>
                  <a:srgbClr val="6E7285"/>
                </a:solidFill>
                <a:latin typeface="Arial"/>
                <a:cs typeface="Arial"/>
              </a:rPr>
              <a:t>as</a:t>
            </a:r>
            <a:r>
              <a:rPr sz="600" spc="45" dirty="0">
                <a:solidFill>
                  <a:srgbClr val="6E7285"/>
                </a:solidFill>
                <a:latin typeface="Arial"/>
                <a:cs typeface="Arial"/>
              </a:rPr>
              <a:t> </a:t>
            </a:r>
            <a:r>
              <a:rPr sz="600" spc="-10" dirty="0">
                <a:solidFill>
                  <a:srgbClr val="596485"/>
                </a:solidFill>
                <a:latin typeface="Arial"/>
                <a:cs typeface="Arial"/>
              </a:rPr>
              <a:t>needed</a:t>
            </a:r>
            <a:endParaRPr sz="600">
              <a:latin typeface="Arial"/>
              <a:cs typeface="Arial"/>
            </a:endParaRPr>
          </a:p>
          <a:p>
            <a:pPr marL="18415">
              <a:lnSpc>
                <a:spcPct val="100000"/>
              </a:lnSpc>
              <a:spcBef>
                <a:spcPts val="525"/>
              </a:spcBef>
            </a:pPr>
            <a:r>
              <a:rPr sz="600" dirty="0">
                <a:solidFill>
                  <a:srgbClr val="6E7285"/>
                </a:solidFill>
                <a:latin typeface="Arial"/>
                <a:cs typeface="Arial"/>
              </a:rPr>
              <a:t>Youhave</a:t>
            </a:r>
            <a:r>
              <a:rPr sz="600" spc="-65" dirty="0">
                <a:solidFill>
                  <a:srgbClr val="6E7285"/>
                </a:solidFill>
                <a:latin typeface="Arial"/>
                <a:cs typeface="Arial"/>
              </a:rPr>
              <a:t> </a:t>
            </a:r>
            <a:r>
              <a:rPr sz="600" dirty="0">
                <a:solidFill>
                  <a:srgbClr val="596485"/>
                </a:solidFill>
                <a:latin typeface="Arial"/>
                <a:cs typeface="Arial"/>
              </a:rPr>
              <a:t>reported</a:t>
            </a:r>
            <a:r>
              <a:rPr sz="600" spc="5" dirty="0">
                <a:solidFill>
                  <a:srgbClr val="596485"/>
                </a:solidFill>
                <a:latin typeface="Arial"/>
                <a:cs typeface="Arial"/>
              </a:rPr>
              <a:t> </a:t>
            </a:r>
            <a:r>
              <a:rPr sz="600" dirty="0">
                <a:solidFill>
                  <a:srgbClr val="6E7285"/>
                </a:solidFill>
                <a:latin typeface="Arial"/>
                <a:cs typeface="Arial"/>
              </a:rPr>
              <a:t>1</a:t>
            </a:r>
            <a:r>
              <a:rPr sz="600" spc="65" dirty="0">
                <a:solidFill>
                  <a:srgbClr val="6E7285"/>
                </a:solidFill>
                <a:latin typeface="Arial"/>
                <a:cs typeface="Arial"/>
              </a:rPr>
              <a:t> </a:t>
            </a:r>
            <a:r>
              <a:rPr sz="600" dirty="0">
                <a:solidFill>
                  <a:srgbClr val="6E7285"/>
                </a:solidFill>
                <a:latin typeface="Arial"/>
                <a:cs typeface="Arial"/>
              </a:rPr>
              <a:t>civil</a:t>
            </a:r>
            <a:r>
              <a:rPr sz="600" dirty="0">
                <a:solidFill>
                  <a:srgbClr val="5475A1"/>
                </a:solidFill>
                <a:latin typeface="Arial"/>
                <a:cs typeface="Arial"/>
              </a:rPr>
              <a:t>i</a:t>
            </a:r>
            <a:r>
              <a:rPr sz="600" dirty="0">
                <a:solidFill>
                  <a:srgbClr val="6E7285"/>
                </a:solidFill>
                <a:latin typeface="Arial"/>
                <a:cs typeface="Arial"/>
              </a:rPr>
              <a:t>nvo</a:t>
            </a:r>
            <a:r>
              <a:rPr sz="600" dirty="0">
                <a:solidFill>
                  <a:srgbClr val="5475A1"/>
                </a:solidFill>
                <a:latin typeface="Arial"/>
                <a:cs typeface="Arial"/>
              </a:rPr>
              <a:t>l</a:t>
            </a:r>
            <a:r>
              <a:rPr sz="600" dirty="0">
                <a:solidFill>
                  <a:srgbClr val="6E7285"/>
                </a:solidFill>
                <a:latin typeface="Arial"/>
                <a:cs typeface="Arial"/>
              </a:rPr>
              <a:t>vements.</a:t>
            </a:r>
            <a:r>
              <a:rPr sz="600" spc="75" dirty="0">
                <a:solidFill>
                  <a:srgbClr val="6E7285"/>
                </a:solidFill>
                <a:latin typeface="Arial"/>
                <a:cs typeface="Arial"/>
              </a:rPr>
              <a:t> </a:t>
            </a:r>
            <a:r>
              <a:rPr sz="600" dirty="0">
                <a:solidFill>
                  <a:srgbClr val="6E7285"/>
                </a:solidFill>
                <a:latin typeface="Arial"/>
                <a:cs typeface="Arial"/>
              </a:rPr>
              <a:t>Continue</a:t>
            </a:r>
            <a:r>
              <a:rPr sz="600" spc="15" dirty="0">
                <a:solidFill>
                  <a:srgbClr val="6E7285"/>
                </a:solidFill>
                <a:latin typeface="Arial"/>
                <a:cs typeface="Arial"/>
              </a:rPr>
              <a:t> </a:t>
            </a:r>
            <a:r>
              <a:rPr sz="600" dirty="0">
                <a:solidFill>
                  <a:srgbClr val="6E7285"/>
                </a:solidFill>
                <a:latin typeface="Arial"/>
                <a:cs typeface="Arial"/>
              </a:rPr>
              <a:t>to</a:t>
            </a:r>
            <a:r>
              <a:rPr sz="600" spc="40" dirty="0">
                <a:solidFill>
                  <a:srgbClr val="6E7285"/>
                </a:solidFill>
                <a:latin typeface="Arial"/>
                <a:cs typeface="Arial"/>
              </a:rPr>
              <a:t> </a:t>
            </a:r>
            <a:r>
              <a:rPr sz="600" spc="-20" dirty="0">
                <a:solidFill>
                  <a:srgbClr val="6E7285"/>
                </a:solidFill>
                <a:latin typeface="Arial"/>
                <a:cs typeface="Arial"/>
              </a:rPr>
              <a:t>re-porl</a:t>
            </a:r>
            <a:r>
              <a:rPr sz="600" spc="-65" dirty="0">
                <a:solidFill>
                  <a:srgbClr val="6E7285"/>
                </a:solidFill>
                <a:latin typeface="Arial"/>
                <a:cs typeface="Arial"/>
              </a:rPr>
              <a:t> </a:t>
            </a:r>
            <a:r>
              <a:rPr sz="600" dirty="0">
                <a:solidFill>
                  <a:srgbClr val="6E7285"/>
                </a:solidFill>
                <a:latin typeface="Arial"/>
                <a:cs typeface="Arial"/>
              </a:rPr>
              <a:t>involvements</a:t>
            </a:r>
            <a:r>
              <a:rPr sz="600" spc="50" dirty="0">
                <a:solidFill>
                  <a:srgbClr val="6E7285"/>
                </a:solidFill>
                <a:latin typeface="Arial"/>
                <a:cs typeface="Arial"/>
              </a:rPr>
              <a:t> </a:t>
            </a:r>
            <a:r>
              <a:rPr sz="600" dirty="0">
                <a:solidFill>
                  <a:srgbClr val="6E7285"/>
                </a:solidFill>
                <a:latin typeface="Arial"/>
                <a:cs typeface="Arial"/>
              </a:rPr>
              <a:t>should</a:t>
            </a:r>
            <a:r>
              <a:rPr sz="600" spc="-20" dirty="0">
                <a:solidFill>
                  <a:srgbClr val="6E7285"/>
                </a:solidFill>
                <a:latin typeface="Arial"/>
                <a:cs typeface="Arial"/>
              </a:rPr>
              <a:t> </a:t>
            </a:r>
            <a:r>
              <a:rPr sz="600" dirty="0">
                <a:solidFill>
                  <a:srgbClr val="6E7285"/>
                </a:solidFill>
                <a:latin typeface="Arial"/>
                <a:cs typeface="Arial"/>
              </a:rPr>
              <a:t>they</a:t>
            </a:r>
            <a:r>
              <a:rPr sz="600" spc="5" dirty="0">
                <a:solidFill>
                  <a:srgbClr val="6E7285"/>
                </a:solidFill>
                <a:latin typeface="Arial"/>
                <a:cs typeface="Arial"/>
              </a:rPr>
              <a:t> </a:t>
            </a:r>
            <a:r>
              <a:rPr sz="600" spc="-10" dirty="0">
                <a:solidFill>
                  <a:srgbClr val="6E7285"/>
                </a:solidFill>
                <a:latin typeface="Arial"/>
                <a:cs typeface="Arial"/>
              </a:rPr>
              <a:t>occur</a:t>
            </a:r>
            <a:endParaRPr sz="600">
              <a:latin typeface="Arial"/>
              <a:cs typeface="Arial"/>
            </a:endParaRPr>
          </a:p>
        </p:txBody>
      </p:sp>
      <p:sp>
        <p:nvSpPr>
          <p:cNvPr id="29" name="object 29"/>
          <p:cNvSpPr txBox="1"/>
          <p:nvPr/>
        </p:nvSpPr>
        <p:spPr>
          <a:xfrm>
            <a:off x="1294839" y="5372953"/>
            <a:ext cx="4472305" cy="696595"/>
          </a:xfrm>
          <a:prstGeom prst="rect">
            <a:avLst/>
          </a:prstGeom>
          <a:ln w="7178">
            <a:solidFill>
              <a:srgbClr val="000000"/>
            </a:solidFill>
          </a:ln>
        </p:spPr>
        <p:txBody>
          <a:bodyPr vert="horz" wrap="square" lIns="0" tIns="17145" rIns="0" bIns="0" rtlCol="0">
            <a:spAutoFit/>
          </a:bodyPr>
          <a:lstStyle/>
          <a:p>
            <a:pPr marL="15240" marR="252095" indent="-1905" algn="just">
              <a:lnSpc>
                <a:spcPts val="680"/>
              </a:lnSpc>
              <a:spcBef>
                <a:spcPts val="135"/>
              </a:spcBef>
            </a:pPr>
            <a:r>
              <a:rPr sz="600" dirty="0">
                <a:solidFill>
                  <a:srgbClr val="6E7285"/>
                </a:solidFill>
                <a:latin typeface="Arial"/>
                <a:cs typeface="Arial"/>
              </a:rPr>
              <a:t>Your</a:t>
            </a:r>
            <a:r>
              <a:rPr sz="600" spc="-45" dirty="0">
                <a:solidFill>
                  <a:srgbClr val="6E7285"/>
                </a:solidFill>
                <a:latin typeface="Arial"/>
                <a:cs typeface="Arial"/>
              </a:rPr>
              <a:t> </a:t>
            </a:r>
            <a:r>
              <a:rPr sz="600" dirty="0">
                <a:solidFill>
                  <a:srgbClr val="6E7285"/>
                </a:solidFill>
                <a:latin typeface="Arial"/>
                <a:cs typeface="Arial"/>
              </a:rPr>
              <a:t>app</a:t>
            </a:r>
            <a:r>
              <a:rPr sz="600" dirty="0">
                <a:solidFill>
                  <a:srgbClr val="5475A1"/>
                </a:solidFill>
                <a:latin typeface="Arial"/>
                <a:cs typeface="Arial"/>
              </a:rPr>
              <a:t>l</a:t>
            </a:r>
            <a:r>
              <a:rPr sz="600" dirty="0">
                <a:solidFill>
                  <a:srgbClr val="795D7E"/>
                </a:solidFill>
                <a:latin typeface="Arial"/>
                <a:cs typeface="Arial"/>
              </a:rPr>
              <a:t>icat</a:t>
            </a:r>
            <a:r>
              <a:rPr sz="600" dirty="0">
                <a:solidFill>
                  <a:srgbClr val="5475A1"/>
                </a:solidFill>
                <a:latin typeface="Arial"/>
                <a:cs typeface="Arial"/>
              </a:rPr>
              <a:t>i</a:t>
            </a:r>
            <a:r>
              <a:rPr sz="600" dirty="0">
                <a:solidFill>
                  <a:srgbClr val="6E7285"/>
                </a:solidFill>
                <a:latin typeface="Arial"/>
                <a:cs typeface="Arial"/>
              </a:rPr>
              <a:t>on</a:t>
            </a:r>
            <a:r>
              <a:rPr sz="600" spc="50" dirty="0">
                <a:solidFill>
                  <a:srgbClr val="6E7285"/>
                </a:solidFill>
                <a:latin typeface="Arial"/>
                <a:cs typeface="Arial"/>
              </a:rPr>
              <a:t> </a:t>
            </a:r>
            <a:r>
              <a:rPr sz="600" dirty="0">
                <a:solidFill>
                  <a:srgbClr val="6E7285"/>
                </a:solidFill>
                <a:latin typeface="Arial"/>
                <a:cs typeface="Arial"/>
              </a:rPr>
              <a:t>willbe</a:t>
            </a:r>
            <a:r>
              <a:rPr sz="600" spc="-25" dirty="0">
                <a:solidFill>
                  <a:srgbClr val="6E7285"/>
                </a:solidFill>
                <a:latin typeface="Arial"/>
                <a:cs typeface="Arial"/>
              </a:rPr>
              <a:t> </a:t>
            </a:r>
            <a:r>
              <a:rPr sz="600" dirty="0">
                <a:solidFill>
                  <a:srgbClr val="6E7285"/>
                </a:solidFill>
                <a:latin typeface="Arial"/>
                <a:cs typeface="Arial"/>
              </a:rPr>
              <a:t>reviewed</a:t>
            </a:r>
            <a:r>
              <a:rPr sz="600" spc="-40" dirty="0">
                <a:solidFill>
                  <a:srgbClr val="6E7285"/>
                </a:solidFill>
                <a:latin typeface="Arial"/>
                <a:cs typeface="Arial"/>
              </a:rPr>
              <a:t> </a:t>
            </a:r>
            <a:r>
              <a:rPr sz="600" dirty="0">
                <a:solidFill>
                  <a:srgbClr val="6E7285"/>
                </a:solidFill>
                <a:latin typeface="Arial"/>
                <a:cs typeface="Arial"/>
              </a:rPr>
              <a:t>by</a:t>
            </a:r>
            <a:r>
              <a:rPr sz="600" spc="145" dirty="0">
                <a:solidFill>
                  <a:srgbClr val="6E7285"/>
                </a:solidFill>
                <a:latin typeface="Arial"/>
                <a:cs typeface="Arial"/>
              </a:rPr>
              <a:t> </a:t>
            </a:r>
            <a:r>
              <a:rPr sz="600" spc="-20" dirty="0">
                <a:solidFill>
                  <a:srgbClr val="6E7285"/>
                </a:solidFill>
                <a:latin typeface="Arial"/>
                <a:cs typeface="Arial"/>
              </a:rPr>
              <a:t>the </a:t>
            </a:r>
            <a:r>
              <a:rPr sz="600" dirty="0">
                <a:solidFill>
                  <a:srgbClr val="6E7285"/>
                </a:solidFill>
                <a:latin typeface="Arial"/>
                <a:cs typeface="Arial"/>
              </a:rPr>
              <a:t>detachments</a:t>
            </a:r>
            <a:r>
              <a:rPr sz="600" spc="-30" dirty="0">
                <a:solidFill>
                  <a:srgbClr val="6E7285"/>
                </a:solidFill>
                <a:latin typeface="Arial"/>
                <a:cs typeface="Arial"/>
              </a:rPr>
              <a:t> </a:t>
            </a:r>
            <a:r>
              <a:rPr sz="600" dirty="0">
                <a:solidFill>
                  <a:srgbClr val="6E7285"/>
                </a:solidFill>
                <a:latin typeface="Arial"/>
                <a:cs typeface="Arial"/>
              </a:rPr>
              <a:t>you</a:t>
            </a:r>
            <a:r>
              <a:rPr sz="600" spc="85" dirty="0">
                <a:solidFill>
                  <a:srgbClr val="6E7285"/>
                </a:solidFill>
                <a:latin typeface="Arial"/>
                <a:cs typeface="Arial"/>
              </a:rPr>
              <a:t> </a:t>
            </a:r>
            <a:r>
              <a:rPr sz="600" dirty="0">
                <a:solidFill>
                  <a:srgbClr val="6E7285"/>
                </a:solidFill>
                <a:latin typeface="Arial"/>
                <a:cs typeface="Arial"/>
              </a:rPr>
              <a:t>selected</a:t>
            </a:r>
            <a:r>
              <a:rPr sz="600" spc="440" dirty="0">
                <a:solidFill>
                  <a:srgbClr val="6E7285"/>
                </a:solidFill>
                <a:latin typeface="Arial"/>
                <a:cs typeface="Arial"/>
              </a:rPr>
              <a:t> </a:t>
            </a:r>
            <a:r>
              <a:rPr sz="600" dirty="0">
                <a:solidFill>
                  <a:srgbClr val="6E7285"/>
                </a:solidFill>
                <a:latin typeface="Arial"/>
                <a:cs typeface="Arial"/>
              </a:rPr>
              <a:t>Detachment</a:t>
            </a:r>
            <a:r>
              <a:rPr sz="600" spc="75" dirty="0">
                <a:solidFill>
                  <a:srgbClr val="6E7285"/>
                </a:solidFill>
                <a:latin typeface="Arial"/>
                <a:cs typeface="Arial"/>
              </a:rPr>
              <a:t> </a:t>
            </a:r>
            <a:r>
              <a:rPr sz="600" dirty="0">
                <a:solidFill>
                  <a:srgbClr val="6E7285"/>
                </a:solidFill>
                <a:latin typeface="Arial"/>
                <a:cs typeface="Arial"/>
              </a:rPr>
              <a:t>staffshould</a:t>
            </a:r>
            <a:r>
              <a:rPr sz="600" spc="-40" dirty="0">
                <a:solidFill>
                  <a:srgbClr val="6E7285"/>
                </a:solidFill>
                <a:latin typeface="Arial"/>
                <a:cs typeface="Arial"/>
              </a:rPr>
              <a:t> </a:t>
            </a:r>
            <a:r>
              <a:rPr sz="600" dirty="0">
                <a:solidFill>
                  <a:srgbClr val="6E7285"/>
                </a:solidFill>
                <a:latin typeface="Arial"/>
                <a:cs typeface="Arial"/>
              </a:rPr>
              <a:t>contact</a:t>
            </a:r>
            <a:r>
              <a:rPr sz="600" spc="45" dirty="0">
                <a:solidFill>
                  <a:srgbClr val="6E7285"/>
                </a:solidFill>
                <a:latin typeface="Arial"/>
                <a:cs typeface="Arial"/>
              </a:rPr>
              <a:t> </a:t>
            </a:r>
            <a:r>
              <a:rPr sz="600" dirty="0">
                <a:solidFill>
                  <a:srgbClr val="6E7285"/>
                </a:solidFill>
                <a:latin typeface="Arial"/>
                <a:cs typeface="Arial"/>
              </a:rPr>
              <a:t>you</a:t>
            </a:r>
            <a:r>
              <a:rPr sz="600" spc="-20" dirty="0">
                <a:solidFill>
                  <a:srgbClr val="6E7285"/>
                </a:solidFill>
                <a:latin typeface="Arial"/>
                <a:cs typeface="Arial"/>
              </a:rPr>
              <a:t> </a:t>
            </a:r>
            <a:r>
              <a:rPr sz="600" dirty="0">
                <a:solidFill>
                  <a:srgbClr val="6E7285"/>
                </a:solidFill>
                <a:latin typeface="Arial"/>
                <a:cs typeface="Arial"/>
              </a:rPr>
              <a:t>in</a:t>
            </a:r>
            <a:r>
              <a:rPr sz="600" spc="40" dirty="0">
                <a:solidFill>
                  <a:srgbClr val="6E7285"/>
                </a:solidFill>
                <a:latin typeface="Arial"/>
                <a:cs typeface="Arial"/>
              </a:rPr>
              <a:t> </a:t>
            </a:r>
            <a:r>
              <a:rPr sz="600" dirty="0">
                <a:solidFill>
                  <a:srgbClr val="6E7285"/>
                </a:solidFill>
                <a:latin typeface="Arial"/>
                <a:cs typeface="Arial"/>
              </a:rPr>
              <a:t>the</a:t>
            </a:r>
            <a:r>
              <a:rPr sz="600" spc="-40" dirty="0">
                <a:solidFill>
                  <a:srgbClr val="6E7285"/>
                </a:solidFill>
                <a:latin typeface="Arial"/>
                <a:cs typeface="Arial"/>
              </a:rPr>
              <a:t> </a:t>
            </a:r>
            <a:r>
              <a:rPr sz="600" dirty="0">
                <a:solidFill>
                  <a:srgbClr val="6E7285"/>
                </a:solidFill>
                <a:latin typeface="Arial"/>
                <a:cs typeface="Arial"/>
              </a:rPr>
              <a:t>near</a:t>
            </a:r>
            <a:r>
              <a:rPr sz="600" spc="30" dirty="0">
                <a:solidFill>
                  <a:srgbClr val="6E7285"/>
                </a:solidFill>
                <a:latin typeface="Arial"/>
                <a:cs typeface="Arial"/>
              </a:rPr>
              <a:t> </a:t>
            </a:r>
            <a:r>
              <a:rPr sz="600" spc="-10" dirty="0">
                <a:solidFill>
                  <a:srgbClr val="6E7285"/>
                </a:solidFill>
                <a:latin typeface="Arial"/>
                <a:cs typeface="Arial"/>
              </a:rPr>
              <a:t>futu</a:t>
            </a:r>
            <a:r>
              <a:rPr sz="600" spc="-10" dirty="0">
                <a:solidFill>
                  <a:srgbClr val="5475A1"/>
                </a:solidFill>
                <a:latin typeface="Arial"/>
                <a:cs typeface="Arial"/>
              </a:rPr>
              <a:t>r</a:t>
            </a:r>
            <a:r>
              <a:rPr sz="600" spc="-10" dirty="0">
                <a:solidFill>
                  <a:srgbClr val="6E7285"/>
                </a:solidFill>
                <a:latin typeface="Arial"/>
                <a:cs typeface="Arial"/>
              </a:rPr>
              <a:t>e</a:t>
            </a:r>
            <a:r>
              <a:rPr sz="600" spc="500" dirty="0">
                <a:solidFill>
                  <a:srgbClr val="6E7285"/>
                </a:solidFill>
                <a:latin typeface="Arial"/>
                <a:cs typeface="Arial"/>
              </a:rPr>
              <a:t> </a:t>
            </a:r>
            <a:r>
              <a:rPr sz="600" spc="10" dirty="0">
                <a:solidFill>
                  <a:srgbClr val="6E7285"/>
                </a:solidFill>
                <a:latin typeface="Arial"/>
                <a:cs typeface="Arial"/>
              </a:rPr>
              <a:t>Please</a:t>
            </a:r>
            <a:r>
              <a:rPr sz="600" spc="-70" dirty="0">
                <a:solidFill>
                  <a:srgbClr val="6E7285"/>
                </a:solidFill>
                <a:latin typeface="Arial"/>
                <a:cs typeface="Arial"/>
              </a:rPr>
              <a:t> </a:t>
            </a:r>
            <a:r>
              <a:rPr sz="600" dirty="0">
                <a:solidFill>
                  <a:srgbClr val="6E7285"/>
                </a:solidFill>
                <a:latin typeface="Arial"/>
                <a:cs typeface="Arial"/>
              </a:rPr>
              <a:t>chedc</a:t>
            </a:r>
            <a:r>
              <a:rPr sz="600" spc="-15" dirty="0">
                <a:solidFill>
                  <a:srgbClr val="6E7285"/>
                </a:solidFill>
                <a:latin typeface="Arial"/>
                <a:cs typeface="Arial"/>
              </a:rPr>
              <a:t> </a:t>
            </a:r>
            <a:r>
              <a:rPr sz="600" spc="10" dirty="0">
                <a:solidFill>
                  <a:srgbClr val="6E7285"/>
                </a:solidFill>
                <a:latin typeface="Arial"/>
                <a:cs typeface="Arial"/>
              </a:rPr>
              <a:t>your</a:t>
            </a:r>
            <a:r>
              <a:rPr sz="600" spc="-85" dirty="0">
                <a:solidFill>
                  <a:srgbClr val="6E7285"/>
                </a:solidFill>
                <a:latin typeface="Arial"/>
                <a:cs typeface="Arial"/>
              </a:rPr>
              <a:t> </a:t>
            </a:r>
            <a:r>
              <a:rPr sz="600" dirty="0">
                <a:solidFill>
                  <a:srgbClr val="6E7285"/>
                </a:solidFill>
                <a:latin typeface="Arial"/>
                <a:cs typeface="Arial"/>
              </a:rPr>
              <a:t>spam/junk</a:t>
            </a:r>
            <a:r>
              <a:rPr sz="600" spc="15" dirty="0">
                <a:solidFill>
                  <a:srgbClr val="6E7285"/>
                </a:solidFill>
                <a:latin typeface="Arial"/>
                <a:cs typeface="Arial"/>
              </a:rPr>
              <a:t> </a:t>
            </a:r>
            <a:r>
              <a:rPr sz="600" spc="10" dirty="0">
                <a:solidFill>
                  <a:srgbClr val="6E7285"/>
                </a:solidFill>
                <a:latin typeface="Arial"/>
                <a:cs typeface="Arial"/>
              </a:rPr>
              <a:t>folderregu</a:t>
            </a:r>
            <a:r>
              <a:rPr sz="600" spc="10" dirty="0">
                <a:solidFill>
                  <a:srgbClr val="5475A1"/>
                </a:solidFill>
                <a:latin typeface="Arial"/>
                <a:cs typeface="Arial"/>
              </a:rPr>
              <a:t>l</a:t>
            </a:r>
            <a:r>
              <a:rPr sz="600" spc="10" dirty="0">
                <a:solidFill>
                  <a:srgbClr val="6E7285"/>
                </a:solidFill>
                <a:latin typeface="Arial"/>
                <a:cs typeface="Arial"/>
              </a:rPr>
              <a:t>arly</a:t>
            </a:r>
            <a:r>
              <a:rPr sz="600" spc="85" dirty="0">
                <a:solidFill>
                  <a:srgbClr val="6E7285"/>
                </a:solidFill>
                <a:latin typeface="Arial"/>
                <a:cs typeface="Arial"/>
              </a:rPr>
              <a:t> </a:t>
            </a:r>
            <a:r>
              <a:rPr sz="600" spc="10" dirty="0">
                <a:solidFill>
                  <a:srgbClr val="6E7285"/>
                </a:solidFill>
                <a:latin typeface="Arial"/>
                <a:cs typeface="Arial"/>
              </a:rPr>
              <a:t>for</a:t>
            </a:r>
            <a:r>
              <a:rPr sz="600" spc="-95" dirty="0">
                <a:solidFill>
                  <a:srgbClr val="6E7285"/>
                </a:solidFill>
                <a:latin typeface="Arial"/>
                <a:cs typeface="Arial"/>
              </a:rPr>
              <a:t> </a:t>
            </a:r>
            <a:r>
              <a:rPr sz="600" spc="10" dirty="0">
                <a:solidFill>
                  <a:srgbClr val="6E7285"/>
                </a:solidFill>
                <a:latin typeface="Arial"/>
                <a:cs typeface="Arial"/>
              </a:rPr>
              <a:t>any</a:t>
            </a:r>
            <a:r>
              <a:rPr sz="600" spc="-20" dirty="0">
                <a:solidFill>
                  <a:srgbClr val="6E7285"/>
                </a:solidFill>
                <a:latin typeface="Arial"/>
                <a:cs typeface="Arial"/>
              </a:rPr>
              <a:t> </a:t>
            </a:r>
            <a:r>
              <a:rPr sz="600" dirty="0">
                <a:solidFill>
                  <a:srgbClr val="6E7285"/>
                </a:solidFill>
                <a:latin typeface="Arial"/>
                <a:cs typeface="Arial"/>
              </a:rPr>
              <a:t>AFROTC</a:t>
            </a:r>
            <a:r>
              <a:rPr sz="600" spc="-40" dirty="0">
                <a:solidFill>
                  <a:srgbClr val="6E7285"/>
                </a:solidFill>
                <a:latin typeface="Arial"/>
                <a:cs typeface="Arial"/>
              </a:rPr>
              <a:t> </a:t>
            </a:r>
            <a:r>
              <a:rPr sz="600" spc="-10" dirty="0">
                <a:solidFill>
                  <a:srgbClr val="6E7285"/>
                </a:solidFill>
                <a:latin typeface="Arial"/>
                <a:cs typeface="Arial"/>
              </a:rPr>
              <a:t>co1Tespondence.</a:t>
            </a:r>
            <a:endParaRPr sz="600">
              <a:latin typeface="Arial"/>
              <a:cs typeface="Arial"/>
            </a:endParaRPr>
          </a:p>
          <a:p>
            <a:pPr marL="18415" marR="217804" indent="-4445" algn="just">
              <a:lnSpc>
                <a:spcPts val="680"/>
              </a:lnSpc>
              <a:spcBef>
                <a:spcPts val="675"/>
              </a:spcBef>
            </a:pPr>
            <a:r>
              <a:rPr sz="600" dirty="0">
                <a:solidFill>
                  <a:srgbClr val="6E7285"/>
                </a:solidFill>
                <a:latin typeface="Arial"/>
                <a:cs typeface="Arial"/>
              </a:rPr>
              <a:t>If</a:t>
            </a:r>
            <a:r>
              <a:rPr sz="600" spc="105" dirty="0">
                <a:solidFill>
                  <a:srgbClr val="6E7285"/>
                </a:solidFill>
                <a:latin typeface="Arial"/>
                <a:cs typeface="Arial"/>
              </a:rPr>
              <a:t> </a:t>
            </a:r>
            <a:r>
              <a:rPr sz="600" dirty="0">
                <a:solidFill>
                  <a:srgbClr val="6E7285"/>
                </a:solidFill>
                <a:latin typeface="Arial"/>
                <a:cs typeface="Arial"/>
              </a:rPr>
              <a:t>youhave</a:t>
            </a:r>
            <a:r>
              <a:rPr sz="600" spc="-40" dirty="0">
                <a:solidFill>
                  <a:srgbClr val="6E7285"/>
                </a:solidFill>
                <a:latin typeface="Arial"/>
                <a:cs typeface="Arial"/>
              </a:rPr>
              <a:t> </a:t>
            </a:r>
            <a:r>
              <a:rPr sz="600" dirty="0">
                <a:solidFill>
                  <a:srgbClr val="6E7285"/>
                </a:solidFill>
                <a:latin typeface="Arial"/>
                <a:cs typeface="Arial"/>
              </a:rPr>
              <a:t>any</a:t>
            </a:r>
            <a:r>
              <a:rPr sz="600" spc="-25" dirty="0">
                <a:solidFill>
                  <a:srgbClr val="6E7285"/>
                </a:solidFill>
                <a:latin typeface="Arial"/>
                <a:cs typeface="Arial"/>
              </a:rPr>
              <a:t> </a:t>
            </a:r>
            <a:r>
              <a:rPr sz="600" dirty="0">
                <a:solidFill>
                  <a:srgbClr val="6E7285"/>
                </a:solidFill>
                <a:latin typeface="Arial"/>
                <a:cs typeface="Arial"/>
              </a:rPr>
              <a:t>ques</a:t>
            </a:r>
            <a:r>
              <a:rPr sz="600" dirty="0">
                <a:solidFill>
                  <a:srgbClr val="5475A1"/>
                </a:solidFill>
                <a:latin typeface="Arial"/>
                <a:cs typeface="Arial"/>
              </a:rPr>
              <a:t>ti</a:t>
            </a:r>
            <a:r>
              <a:rPr sz="600" dirty="0">
                <a:solidFill>
                  <a:srgbClr val="6E7285"/>
                </a:solidFill>
                <a:latin typeface="Arial"/>
                <a:cs typeface="Arial"/>
              </a:rPr>
              <a:t>ons</a:t>
            </a:r>
            <a:r>
              <a:rPr sz="600" spc="65" dirty="0">
                <a:solidFill>
                  <a:srgbClr val="6E7285"/>
                </a:solidFill>
                <a:latin typeface="Arial"/>
                <a:cs typeface="Arial"/>
              </a:rPr>
              <a:t> </a:t>
            </a:r>
            <a:r>
              <a:rPr sz="600" dirty="0">
                <a:solidFill>
                  <a:srgbClr val="6E7285"/>
                </a:solidFill>
                <a:latin typeface="Arial"/>
                <a:cs typeface="Arial"/>
              </a:rPr>
              <a:t>or</a:t>
            </a:r>
            <a:r>
              <a:rPr sz="600" spc="114" dirty="0">
                <a:solidFill>
                  <a:srgbClr val="6E7285"/>
                </a:solidFill>
                <a:latin typeface="Arial"/>
                <a:cs typeface="Arial"/>
              </a:rPr>
              <a:t> </a:t>
            </a:r>
            <a:r>
              <a:rPr sz="600" dirty="0">
                <a:solidFill>
                  <a:srgbClr val="6E7285"/>
                </a:solidFill>
                <a:latin typeface="Arial"/>
                <a:cs typeface="Arial"/>
              </a:rPr>
              <a:t>concerns</a:t>
            </a:r>
            <a:r>
              <a:rPr sz="600" dirty="0">
                <a:solidFill>
                  <a:srgbClr val="878CAF"/>
                </a:solidFill>
                <a:latin typeface="Arial"/>
                <a:cs typeface="Arial"/>
              </a:rPr>
              <a:t>,</a:t>
            </a:r>
            <a:r>
              <a:rPr sz="600" spc="-5" dirty="0">
                <a:solidFill>
                  <a:srgbClr val="878CAF"/>
                </a:solidFill>
                <a:latin typeface="Arial"/>
                <a:cs typeface="Arial"/>
              </a:rPr>
              <a:t> </a:t>
            </a:r>
            <a:r>
              <a:rPr sz="600" dirty="0">
                <a:solidFill>
                  <a:srgbClr val="6E7285"/>
                </a:solidFill>
                <a:latin typeface="Arial"/>
                <a:cs typeface="Arial"/>
              </a:rPr>
              <a:t>you</a:t>
            </a:r>
            <a:r>
              <a:rPr sz="600" spc="80" dirty="0">
                <a:solidFill>
                  <a:srgbClr val="6E7285"/>
                </a:solidFill>
                <a:latin typeface="Arial"/>
                <a:cs typeface="Arial"/>
              </a:rPr>
              <a:t> </a:t>
            </a:r>
            <a:r>
              <a:rPr sz="600" dirty="0">
                <a:solidFill>
                  <a:srgbClr val="6E7285"/>
                </a:solidFill>
                <a:latin typeface="Arial"/>
                <a:cs typeface="Arial"/>
              </a:rPr>
              <a:t>may</a:t>
            </a:r>
            <a:r>
              <a:rPr sz="600" spc="-20" dirty="0">
                <a:solidFill>
                  <a:srgbClr val="6E7285"/>
                </a:solidFill>
                <a:latin typeface="Arial"/>
                <a:cs typeface="Arial"/>
              </a:rPr>
              <a:t> </a:t>
            </a:r>
            <a:r>
              <a:rPr sz="600" dirty="0">
                <a:solidFill>
                  <a:srgbClr val="6E7285"/>
                </a:solidFill>
                <a:latin typeface="Arial"/>
                <a:cs typeface="Arial"/>
              </a:rPr>
              <a:t>contact</a:t>
            </a:r>
            <a:r>
              <a:rPr sz="600" spc="30" dirty="0">
                <a:solidFill>
                  <a:srgbClr val="6E7285"/>
                </a:solidFill>
                <a:latin typeface="Arial"/>
                <a:cs typeface="Arial"/>
              </a:rPr>
              <a:t> </a:t>
            </a:r>
            <a:r>
              <a:rPr sz="600" dirty="0">
                <a:solidFill>
                  <a:srgbClr val="6E7285"/>
                </a:solidFill>
                <a:latin typeface="Arial"/>
                <a:cs typeface="Arial"/>
              </a:rPr>
              <a:t>one</a:t>
            </a:r>
            <a:r>
              <a:rPr sz="600" spc="-40" dirty="0">
                <a:solidFill>
                  <a:srgbClr val="6E7285"/>
                </a:solidFill>
                <a:latin typeface="Arial"/>
                <a:cs typeface="Arial"/>
              </a:rPr>
              <a:t> </a:t>
            </a:r>
            <a:r>
              <a:rPr sz="600" dirty="0">
                <a:solidFill>
                  <a:srgbClr val="6E7285"/>
                </a:solidFill>
                <a:latin typeface="Arial"/>
                <a:cs typeface="Arial"/>
              </a:rPr>
              <a:t>of</a:t>
            </a:r>
            <a:r>
              <a:rPr sz="600" spc="30" dirty="0">
                <a:solidFill>
                  <a:srgbClr val="6E7285"/>
                </a:solidFill>
                <a:latin typeface="Arial"/>
                <a:cs typeface="Arial"/>
              </a:rPr>
              <a:t> </a:t>
            </a:r>
            <a:r>
              <a:rPr sz="600" dirty="0">
                <a:solidFill>
                  <a:srgbClr val="6E7285"/>
                </a:solidFill>
                <a:latin typeface="Arial"/>
                <a:cs typeface="Arial"/>
              </a:rPr>
              <a:t>the</a:t>
            </a:r>
            <a:r>
              <a:rPr sz="600" spc="-40" dirty="0">
                <a:solidFill>
                  <a:srgbClr val="6E7285"/>
                </a:solidFill>
                <a:latin typeface="Arial"/>
                <a:cs typeface="Arial"/>
              </a:rPr>
              <a:t> </a:t>
            </a:r>
            <a:r>
              <a:rPr sz="600" dirty="0">
                <a:solidFill>
                  <a:srgbClr val="6E7285"/>
                </a:solidFill>
                <a:latin typeface="Arial"/>
                <a:cs typeface="Arial"/>
              </a:rPr>
              <a:t>detachments</a:t>
            </a:r>
            <a:r>
              <a:rPr sz="600" spc="80" dirty="0">
                <a:solidFill>
                  <a:srgbClr val="6E7285"/>
                </a:solidFill>
                <a:latin typeface="Arial"/>
                <a:cs typeface="Arial"/>
              </a:rPr>
              <a:t> </a:t>
            </a:r>
            <a:r>
              <a:rPr sz="600" dirty="0">
                <a:solidFill>
                  <a:srgbClr val="6E7285"/>
                </a:solidFill>
                <a:latin typeface="Arial"/>
                <a:cs typeface="Arial"/>
              </a:rPr>
              <a:t>youl</a:t>
            </a:r>
            <a:r>
              <a:rPr sz="600" dirty="0">
                <a:solidFill>
                  <a:srgbClr val="5475A1"/>
                </a:solidFill>
                <a:latin typeface="Arial"/>
                <a:cs typeface="Arial"/>
              </a:rPr>
              <a:t>i</a:t>
            </a:r>
            <a:r>
              <a:rPr sz="600" dirty="0">
                <a:solidFill>
                  <a:srgbClr val="6E7285"/>
                </a:solidFill>
                <a:latin typeface="Arial"/>
                <a:cs typeface="Arial"/>
              </a:rPr>
              <a:t>sted</a:t>
            </a:r>
            <a:r>
              <a:rPr sz="600" spc="95" dirty="0">
                <a:solidFill>
                  <a:srgbClr val="6E7285"/>
                </a:solidFill>
                <a:latin typeface="Arial"/>
                <a:cs typeface="Arial"/>
              </a:rPr>
              <a:t> </a:t>
            </a:r>
            <a:r>
              <a:rPr sz="600" spc="-20" dirty="0">
                <a:solidFill>
                  <a:srgbClr val="6E7285"/>
                </a:solidFill>
                <a:latin typeface="Arial"/>
                <a:cs typeface="Arial"/>
              </a:rPr>
              <a:t>on </a:t>
            </a:r>
            <a:r>
              <a:rPr sz="600" dirty="0">
                <a:solidFill>
                  <a:srgbClr val="6E7285"/>
                </a:solidFill>
                <a:latin typeface="Arial"/>
                <a:cs typeface="Arial"/>
              </a:rPr>
              <a:t>your</a:t>
            </a:r>
            <a:r>
              <a:rPr sz="600" spc="15" dirty="0">
                <a:solidFill>
                  <a:srgbClr val="6E7285"/>
                </a:solidFill>
                <a:latin typeface="Arial"/>
                <a:cs typeface="Arial"/>
              </a:rPr>
              <a:t> </a:t>
            </a:r>
            <a:r>
              <a:rPr sz="600" spc="-10" dirty="0">
                <a:solidFill>
                  <a:srgbClr val="6E7285"/>
                </a:solidFill>
                <a:latin typeface="Arial"/>
                <a:cs typeface="Arial"/>
              </a:rPr>
              <a:t>appl</a:t>
            </a:r>
            <a:r>
              <a:rPr sz="600" spc="-10" dirty="0">
                <a:solidFill>
                  <a:srgbClr val="5475A1"/>
                </a:solidFill>
                <a:latin typeface="Arial"/>
                <a:cs typeface="Arial"/>
              </a:rPr>
              <a:t>i</a:t>
            </a:r>
            <a:r>
              <a:rPr sz="600" spc="-10" dirty="0">
                <a:solidFill>
                  <a:srgbClr val="6E7285"/>
                </a:solidFill>
                <a:latin typeface="Arial"/>
                <a:cs typeface="Arial"/>
              </a:rPr>
              <a:t>cat</a:t>
            </a:r>
            <a:r>
              <a:rPr sz="600" spc="-10" dirty="0">
                <a:solidFill>
                  <a:srgbClr val="5475A1"/>
                </a:solidFill>
                <a:latin typeface="Arial"/>
                <a:cs typeface="Arial"/>
              </a:rPr>
              <a:t>i</a:t>
            </a:r>
            <a:r>
              <a:rPr sz="600" spc="-10" dirty="0">
                <a:solidFill>
                  <a:srgbClr val="6E7285"/>
                </a:solidFill>
                <a:latin typeface="Arial"/>
                <a:cs typeface="Arial"/>
              </a:rPr>
              <a:t>on</a:t>
            </a:r>
            <a:r>
              <a:rPr sz="600" spc="50" dirty="0">
                <a:solidFill>
                  <a:srgbClr val="6E7285"/>
                </a:solidFill>
                <a:latin typeface="Arial"/>
                <a:cs typeface="Arial"/>
              </a:rPr>
              <a:t> </a:t>
            </a:r>
            <a:r>
              <a:rPr sz="600" spc="-10" dirty="0">
                <a:solidFill>
                  <a:srgbClr val="6E7285"/>
                </a:solidFill>
                <a:latin typeface="Arial"/>
                <a:cs typeface="Arial"/>
              </a:rPr>
              <a:t>(Detachment</a:t>
            </a:r>
            <a:r>
              <a:rPr sz="600" spc="500" dirty="0">
                <a:solidFill>
                  <a:srgbClr val="6E7285"/>
                </a:solidFill>
                <a:latin typeface="Arial"/>
                <a:cs typeface="Arial"/>
              </a:rPr>
              <a:t> </a:t>
            </a:r>
            <a:r>
              <a:rPr sz="600" dirty="0">
                <a:solidFill>
                  <a:srgbClr val="6E7285"/>
                </a:solidFill>
                <a:latin typeface="Arial"/>
                <a:cs typeface="Arial"/>
              </a:rPr>
              <a:t>contact</a:t>
            </a:r>
            <a:r>
              <a:rPr sz="600" spc="-30" dirty="0">
                <a:solidFill>
                  <a:srgbClr val="6E7285"/>
                </a:solidFill>
                <a:latin typeface="Arial"/>
                <a:cs typeface="Arial"/>
              </a:rPr>
              <a:t> </a:t>
            </a:r>
            <a:r>
              <a:rPr sz="600" spc="-10" dirty="0">
                <a:solidFill>
                  <a:srgbClr val="6E7285"/>
                </a:solidFill>
                <a:latin typeface="Arial"/>
                <a:cs typeface="Arial"/>
              </a:rPr>
              <a:t>information</a:t>
            </a:r>
            <a:r>
              <a:rPr sz="600" spc="-15" dirty="0">
                <a:solidFill>
                  <a:srgbClr val="6E7285"/>
                </a:solidFill>
                <a:latin typeface="Arial"/>
                <a:cs typeface="Arial"/>
              </a:rPr>
              <a:t> </a:t>
            </a:r>
            <a:r>
              <a:rPr sz="600" dirty="0">
                <a:solidFill>
                  <a:srgbClr val="6E7285"/>
                </a:solidFill>
                <a:latin typeface="Arial"/>
                <a:cs typeface="Arial"/>
              </a:rPr>
              <a:t>can</a:t>
            </a:r>
            <a:r>
              <a:rPr sz="600" spc="-20" dirty="0">
                <a:solidFill>
                  <a:srgbClr val="6E7285"/>
                </a:solidFill>
                <a:latin typeface="Arial"/>
                <a:cs typeface="Arial"/>
              </a:rPr>
              <a:t> </a:t>
            </a:r>
            <a:r>
              <a:rPr sz="600" dirty="0">
                <a:solidFill>
                  <a:srgbClr val="6E7285"/>
                </a:solidFill>
                <a:latin typeface="Arial"/>
                <a:cs typeface="Arial"/>
              </a:rPr>
              <a:t>be</a:t>
            </a:r>
            <a:r>
              <a:rPr sz="600" spc="35" dirty="0">
                <a:solidFill>
                  <a:srgbClr val="6E7285"/>
                </a:solidFill>
                <a:latin typeface="Arial"/>
                <a:cs typeface="Arial"/>
              </a:rPr>
              <a:t> </a:t>
            </a:r>
            <a:r>
              <a:rPr sz="600" dirty="0">
                <a:solidFill>
                  <a:srgbClr val="6E7285"/>
                </a:solidFill>
                <a:latin typeface="Arial"/>
                <a:cs typeface="Arial"/>
              </a:rPr>
              <a:t>found</a:t>
            </a:r>
            <a:r>
              <a:rPr sz="600" spc="15" dirty="0">
                <a:solidFill>
                  <a:srgbClr val="6E7285"/>
                </a:solidFill>
                <a:latin typeface="Arial"/>
                <a:cs typeface="Arial"/>
              </a:rPr>
              <a:t> </a:t>
            </a:r>
            <a:r>
              <a:rPr sz="600" dirty="0">
                <a:solidFill>
                  <a:srgbClr val="6E7285"/>
                </a:solidFill>
                <a:latin typeface="Arial"/>
                <a:cs typeface="Arial"/>
              </a:rPr>
              <a:t>onAFROTC</a:t>
            </a:r>
            <a:r>
              <a:rPr sz="600" dirty="0">
                <a:solidFill>
                  <a:srgbClr val="6491C4"/>
                </a:solidFill>
                <a:latin typeface="Arial"/>
                <a:cs typeface="Arial"/>
              </a:rPr>
              <a:t>.</a:t>
            </a:r>
            <a:r>
              <a:rPr sz="600" dirty="0">
                <a:solidFill>
                  <a:srgbClr val="6E7285"/>
                </a:solidFill>
                <a:latin typeface="Arial"/>
                <a:cs typeface="Arial"/>
              </a:rPr>
              <a:t>corn)</a:t>
            </a:r>
            <a:r>
              <a:rPr sz="600" spc="455" dirty="0">
                <a:solidFill>
                  <a:srgbClr val="6E7285"/>
                </a:solidFill>
                <a:latin typeface="Arial"/>
                <a:cs typeface="Arial"/>
              </a:rPr>
              <a:t> </a:t>
            </a:r>
            <a:r>
              <a:rPr sz="600" dirty="0">
                <a:solidFill>
                  <a:srgbClr val="6E7285"/>
                </a:solidFill>
                <a:latin typeface="Arial"/>
                <a:cs typeface="Arial"/>
              </a:rPr>
              <a:t>Detachment</a:t>
            </a:r>
            <a:r>
              <a:rPr sz="600" spc="65" dirty="0">
                <a:solidFill>
                  <a:srgbClr val="6E7285"/>
                </a:solidFill>
                <a:latin typeface="Arial"/>
                <a:cs typeface="Arial"/>
              </a:rPr>
              <a:t> </a:t>
            </a:r>
            <a:r>
              <a:rPr sz="600" dirty="0">
                <a:solidFill>
                  <a:srgbClr val="6E7285"/>
                </a:solidFill>
                <a:latin typeface="Arial"/>
                <a:cs typeface="Arial"/>
              </a:rPr>
              <a:t>staffcan advise</a:t>
            </a:r>
            <a:r>
              <a:rPr sz="600" spc="-20" dirty="0">
                <a:solidFill>
                  <a:srgbClr val="6E7285"/>
                </a:solidFill>
                <a:latin typeface="Arial"/>
                <a:cs typeface="Arial"/>
              </a:rPr>
              <a:t> </a:t>
            </a:r>
            <a:r>
              <a:rPr sz="600" dirty="0">
                <a:solidFill>
                  <a:srgbClr val="6E7285"/>
                </a:solidFill>
                <a:latin typeface="Arial"/>
                <a:cs typeface="Arial"/>
              </a:rPr>
              <a:t>yoo</a:t>
            </a:r>
            <a:r>
              <a:rPr sz="600" spc="35" dirty="0">
                <a:solidFill>
                  <a:srgbClr val="6E7285"/>
                </a:solidFill>
                <a:latin typeface="Arial"/>
                <a:cs typeface="Arial"/>
              </a:rPr>
              <a:t> </a:t>
            </a:r>
            <a:r>
              <a:rPr sz="600" dirty="0">
                <a:solidFill>
                  <a:srgbClr val="6E7285"/>
                </a:solidFill>
                <a:latin typeface="Arial"/>
                <a:cs typeface="Arial"/>
              </a:rPr>
              <a:t>on</a:t>
            </a:r>
            <a:r>
              <a:rPr sz="600" spc="15" dirty="0">
                <a:solidFill>
                  <a:srgbClr val="6E7285"/>
                </a:solidFill>
                <a:latin typeface="Arial"/>
                <a:cs typeface="Arial"/>
              </a:rPr>
              <a:t> </a:t>
            </a:r>
            <a:r>
              <a:rPr sz="600" dirty="0">
                <a:solidFill>
                  <a:srgbClr val="596485"/>
                </a:solidFill>
                <a:latin typeface="Arial"/>
                <a:cs typeface="Arial"/>
              </a:rPr>
              <a:t>the</a:t>
            </a:r>
            <a:r>
              <a:rPr sz="600" spc="-40" dirty="0">
                <a:solidFill>
                  <a:srgbClr val="596485"/>
                </a:solidFill>
                <a:latin typeface="Arial"/>
                <a:cs typeface="Arial"/>
              </a:rPr>
              <a:t> </a:t>
            </a:r>
            <a:r>
              <a:rPr sz="600" dirty="0">
                <a:solidFill>
                  <a:srgbClr val="5475A1"/>
                </a:solidFill>
                <a:latin typeface="Arial"/>
                <a:cs typeface="Arial"/>
              </a:rPr>
              <a:t>r</a:t>
            </a:r>
            <a:r>
              <a:rPr sz="600" dirty="0">
                <a:solidFill>
                  <a:srgbClr val="6E7285"/>
                </a:solidFill>
                <a:latin typeface="Arial"/>
                <a:cs typeface="Arial"/>
              </a:rPr>
              <a:t>emainder</a:t>
            </a:r>
            <a:r>
              <a:rPr sz="600" spc="25" dirty="0">
                <a:solidFill>
                  <a:srgbClr val="6E7285"/>
                </a:solidFill>
                <a:latin typeface="Arial"/>
                <a:cs typeface="Arial"/>
              </a:rPr>
              <a:t> </a:t>
            </a:r>
            <a:r>
              <a:rPr sz="600" dirty="0">
                <a:solidFill>
                  <a:srgbClr val="6E7285"/>
                </a:solidFill>
                <a:latin typeface="Arial"/>
                <a:cs typeface="Arial"/>
              </a:rPr>
              <a:t>of</a:t>
            </a:r>
            <a:r>
              <a:rPr sz="600" spc="80" dirty="0">
                <a:solidFill>
                  <a:srgbClr val="6E7285"/>
                </a:solidFill>
                <a:latin typeface="Arial"/>
                <a:cs typeface="Arial"/>
              </a:rPr>
              <a:t> </a:t>
            </a:r>
            <a:r>
              <a:rPr sz="600" dirty="0">
                <a:solidFill>
                  <a:srgbClr val="6E7285"/>
                </a:solidFill>
                <a:latin typeface="Arial"/>
                <a:cs typeface="Arial"/>
              </a:rPr>
              <a:t>the</a:t>
            </a:r>
            <a:r>
              <a:rPr sz="600" spc="25" dirty="0">
                <a:solidFill>
                  <a:srgbClr val="6E7285"/>
                </a:solidFill>
                <a:latin typeface="Arial"/>
                <a:cs typeface="Arial"/>
              </a:rPr>
              <a:t> </a:t>
            </a:r>
            <a:r>
              <a:rPr sz="600" dirty="0">
                <a:solidFill>
                  <a:srgbClr val="6E7285"/>
                </a:solidFill>
                <a:latin typeface="Arial"/>
                <a:cs typeface="Arial"/>
              </a:rPr>
              <a:t>process</a:t>
            </a:r>
            <a:r>
              <a:rPr sz="600" spc="-30" dirty="0">
                <a:solidFill>
                  <a:srgbClr val="6E7285"/>
                </a:solidFill>
                <a:latin typeface="Arial"/>
                <a:cs typeface="Arial"/>
              </a:rPr>
              <a:t> </a:t>
            </a:r>
            <a:r>
              <a:rPr sz="600" spc="-25" dirty="0">
                <a:solidFill>
                  <a:srgbClr val="6E7285"/>
                </a:solidFill>
                <a:latin typeface="Arial"/>
                <a:cs typeface="Arial"/>
              </a:rPr>
              <a:t>and</a:t>
            </a:r>
            <a:r>
              <a:rPr sz="600" spc="500" dirty="0">
                <a:solidFill>
                  <a:srgbClr val="6E7285"/>
                </a:solidFill>
                <a:latin typeface="Arial"/>
                <a:cs typeface="Arial"/>
              </a:rPr>
              <a:t> </a:t>
            </a:r>
            <a:r>
              <a:rPr sz="600" dirty="0">
                <a:solidFill>
                  <a:srgbClr val="6E7285"/>
                </a:solidFill>
                <a:latin typeface="Arial"/>
                <a:cs typeface="Arial"/>
              </a:rPr>
              <a:t>answer</a:t>
            </a:r>
            <a:r>
              <a:rPr sz="600" spc="15" dirty="0">
                <a:solidFill>
                  <a:srgbClr val="6E7285"/>
                </a:solidFill>
                <a:latin typeface="Arial"/>
                <a:cs typeface="Arial"/>
              </a:rPr>
              <a:t> </a:t>
            </a:r>
            <a:r>
              <a:rPr sz="600" spc="10" dirty="0">
                <a:solidFill>
                  <a:srgbClr val="6E7285"/>
                </a:solidFill>
                <a:latin typeface="Arial"/>
                <a:cs typeface="Arial"/>
              </a:rPr>
              <a:t>any</a:t>
            </a:r>
            <a:r>
              <a:rPr sz="600" spc="-40" dirty="0">
                <a:solidFill>
                  <a:srgbClr val="6E7285"/>
                </a:solidFill>
                <a:latin typeface="Arial"/>
                <a:cs typeface="Arial"/>
              </a:rPr>
              <a:t> </a:t>
            </a:r>
            <a:r>
              <a:rPr sz="600" dirty="0">
                <a:solidFill>
                  <a:srgbClr val="6E7285"/>
                </a:solidFill>
                <a:latin typeface="Arial"/>
                <a:cs typeface="Arial"/>
              </a:rPr>
              <a:t>questions</a:t>
            </a:r>
            <a:r>
              <a:rPr sz="600" spc="-10" dirty="0">
                <a:solidFill>
                  <a:srgbClr val="6E7285"/>
                </a:solidFill>
                <a:latin typeface="Arial"/>
                <a:cs typeface="Arial"/>
              </a:rPr>
              <a:t> </a:t>
            </a:r>
            <a:r>
              <a:rPr sz="600" spc="10" dirty="0">
                <a:solidFill>
                  <a:srgbClr val="6E7285"/>
                </a:solidFill>
                <a:latin typeface="Arial"/>
                <a:cs typeface="Arial"/>
              </a:rPr>
              <a:t>yoo</a:t>
            </a:r>
            <a:r>
              <a:rPr sz="600" dirty="0">
                <a:solidFill>
                  <a:srgbClr val="6E7285"/>
                </a:solidFill>
                <a:latin typeface="Arial"/>
                <a:cs typeface="Arial"/>
              </a:rPr>
              <a:t> </a:t>
            </a:r>
            <a:r>
              <a:rPr sz="600" spc="10" dirty="0">
                <a:solidFill>
                  <a:srgbClr val="6E7285"/>
                </a:solidFill>
                <a:latin typeface="Arial"/>
                <a:cs typeface="Arial"/>
              </a:rPr>
              <a:t>may</a:t>
            </a:r>
            <a:r>
              <a:rPr sz="600" spc="-70" dirty="0">
                <a:solidFill>
                  <a:srgbClr val="6E7285"/>
                </a:solidFill>
                <a:latin typeface="Arial"/>
                <a:cs typeface="Arial"/>
              </a:rPr>
              <a:t> </a:t>
            </a:r>
            <a:r>
              <a:rPr sz="600" spc="-20" dirty="0">
                <a:solidFill>
                  <a:srgbClr val="6E7285"/>
                </a:solidFill>
                <a:latin typeface="Arial"/>
                <a:cs typeface="Arial"/>
              </a:rPr>
              <a:t>have</a:t>
            </a:r>
            <a:endParaRPr sz="600">
              <a:latin typeface="Arial"/>
              <a:cs typeface="Arial"/>
            </a:endParaRPr>
          </a:p>
        </p:txBody>
      </p:sp>
      <p:sp>
        <p:nvSpPr>
          <p:cNvPr id="30" name="object 30"/>
          <p:cNvSpPr txBox="1"/>
          <p:nvPr/>
        </p:nvSpPr>
        <p:spPr>
          <a:xfrm>
            <a:off x="5140431" y="6102123"/>
            <a:ext cx="318770" cy="117475"/>
          </a:xfrm>
          <a:prstGeom prst="rect">
            <a:avLst/>
          </a:prstGeom>
        </p:spPr>
        <p:txBody>
          <a:bodyPr vert="horz" wrap="square" lIns="0" tIns="12700" rIns="0" bIns="0" rtlCol="0">
            <a:spAutoFit/>
          </a:bodyPr>
          <a:lstStyle/>
          <a:p>
            <a:pPr marL="12700">
              <a:lnSpc>
                <a:spcPct val="100000"/>
              </a:lnSpc>
              <a:spcBef>
                <a:spcPts val="100"/>
              </a:spcBef>
            </a:pPr>
            <a:r>
              <a:rPr sz="600" spc="-10" dirty="0">
                <a:solidFill>
                  <a:srgbClr val="5D5E67"/>
                </a:solidFill>
                <a:latin typeface="Arial"/>
                <a:cs typeface="Arial"/>
              </a:rPr>
              <a:t>S</a:t>
            </a:r>
            <a:r>
              <a:rPr sz="600" spc="-10" dirty="0">
                <a:solidFill>
                  <a:srgbClr val="596485"/>
                </a:solidFill>
                <a:latin typeface="Arial"/>
                <a:cs typeface="Arial"/>
              </a:rPr>
              <a:t>U</a:t>
            </a:r>
            <a:r>
              <a:rPr sz="600" spc="-10" dirty="0">
                <a:solidFill>
                  <a:srgbClr val="5D5E67"/>
                </a:solidFill>
                <a:latin typeface="Arial"/>
                <a:cs typeface="Arial"/>
              </a:rPr>
              <a:t>B</a:t>
            </a:r>
            <a:r>
              <a:rPr sz="600" spc="-10" dirty="0">
                <a:solidFill>
                  <a:srgbClr val="6E7285"/>
                </a:solidFill>
                <a:latin typeface="Arial"/>
                <a:cs typeface="Arial"/>
              </a:rPr>
              <a:t>M</a:t>
            </a:r>
            <a:r>
              <a:rPr sz="600" spc="-10" dirty="0">
                <a:solidFill>
                  <a:srgbClr val="31496D"/>
                </a:solidFill>
                <a:latin typeface="Arial"/>
                <a:cs typeface="Arial"/>
              </a:rPr>
              <a:t>IT</a:t>
            </a:r>
            <a:endParaRPr sz="6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3562603"/>
            <a:ext cx="4911725" cy="525780"/>
          </a:xfrm>
          <a:prstGeom prst="rect">
            <a:avLst/>
          </a:prstGeom>
        </p:spPr>
        <p:txBody>
          <a:bodyPr vert="horz" wrap="square" lIns="0" tIns="12700" rIns="0" bIns="0" rtlCol="0">
            <a:spAutoFit/>
          </a:bodyPr>
          <a:lstStyle/>
          <a:p>
            <a:pPr marL="12700">
              <a:lnSpc>
                <a:spcPct val="100000"/>
              </a:lnSpc>
              <a:spcBef>
                <a:spcPts val="100"/>
              </a:spcBef>
            </a:pPr>
            <a:r>
              <a:rPr sz="1200" b="1" dirty="0">
                <a:latin typeface="Times New Roman"/>
                <a:cs typeface="Times New Roman"/>
              </a:rPr>
              <a:t>Sign</a:t>
            </a:r>
            <a:r>
              <a:rPr sz="1200" b="1" spc="-15" dirty="0">
                <a:latin typeface="Times New Roman"/>
                <a:cs typeface="Times New Roman"/>
              </a:rPr>
              <a:t> </a:t>
            </a:r>
            <a:r>
              <a:rPr sz="1200" b="1" dirty="0">
                <a:latin typeface="Times New Roman"/>
                <a:cs typeface="Times New Roman"/>
              </a:rPr>
              <a:t>in</a:t>
            </a:r>
            <a:r>
              <a:rPr sz="1200" b="1" spc="-15" dirty="0">
                <a:latin typeface="Times New Roman"/>
                <a:cs typeface="Times New Roman"/>
              </a:rPr>
              <a:t> </a:t>
            </a:r>
            <a:r>
              <a:rPr sz="1200" b="1" dirty="0">
                <a:latin typeface="Times New Roman"/>
                <a:cs typeface="Times New Roman"/>
              </a:rPr>
              <a:t>to</a:t>
            </a:r>
            <a:r>
              <a:rPr sz="1200" b="1" spc="-35" dirty="0">
                <a:latin typeface="Times New Roman"/>
                <a:cs typeface="Times New Roman"/>
              </a:rPr>
              <a:t> </a:t>
            </a:r>
            <a:r>
              <a:rPr sz="1200" b="1" spc="-20" dirty="0">
                <a:latin typeface="Times New Roman"/>
                <a:cs typeface="Times New Roman"/>
              </a:rPr>
              <a:t>WINGS</a:t>
            </a:r>
            <a:endParaRPr sz="1200">
              <a:latin typeface="Times New Roman"/>
              <a:cs typeface="Times New Roman"/>
            </a:endParaRPr>
          </a:p>
          <a:p>
            <a:pPr marL="697865" indent="-228600">
              <a:lnSpc>
                <a:spcPct val="100000"/>
              </a:lnSpc>
              <a:spcBef>
                <a:spcPts val="1055"/>
              </a:spcBef>
              <a:buFont typeface="Arial"/>
              <a:buChar char="•"/>
              <a:tabLst>
                <a:tab pos="697865" algn="l"/>
              </a:tabLst>
            </a:pPr>
            <a:r>
              <a:rPr sz="1200" dirty="0">
                <a:latin typeface="Times New Roman"/>
                <a:cs typeface="Times New Roman"/>
              </a:rPr>
              <a:t>Use</a:t>
            </a:r>
            <a:r>
              <a:rPr sz="1200" spc="-25" dirty="0">
                <a:latin typeface="Times New Roman"/>
                <a:cs typeface="Times New Roman"/>
              </a:rPr>
              <a:t> </a:t>
            </a:r>
            <a:r>
              <a:rPr sz="1200" dirty="0">
                <a:latin typeface="Times New Roman"/>
                <a:cs typeface="Times New Roman"/>
              </a:rPr>
              <a:t>your</a:t>
            </a:r>
            <a:r>
              <a:rPr sz="1200" spc="-20" dirty="0">
                <a:latin typeface="Times New Roman"/>
                <a:cs typeface="Times New Roman"/>
              </a:rPr>
              <a:t> </a:t>
            </a:r>
            <a:r>
              <a:rPr sz="1200" dirty="0">
                <a:latin typeface="Times New Roman"/>
                <a:cs typeface="Times New Roman"/>
              </a:rPr>
              <a:t>email</a:t>
            </a:r>
            <a:r>
              <a:rPr sz="1200" spc="-20" dirty="0">
                <a:latin typeface="Times New Roman"/>
                <a:cs typeface="Times New Roman"/>
              </a:rPr>
              <a:t> </a:t>
            </a:r>
            <a:r>
              <a:rPr sz="1200" dirty="0">
                <a:latin typeface="Times New Roman"/>
                <a:cs typeface="Times New Roman"/>
              </a:rPr>
              <a:t>address</a:t>
            </a:r>
            <a:r>
              <a:rPr sz="1200" spc="-15" dirty="0">
                <a:latin typeface="Times New Roman"/>
                <a:cs typeface="Times New Roman"/>
              </a:rPr>
              <a:t> </a:t>
            </a:r>
            <a:r>
              <a:rPr sz="1200" dirty="0">
                <a:latin typeface="Times New Roman"/>
                <a:cs typeface="Times New Roman"/>
              </a:rPr>
              <a:t>and</a:t>
            </a:r>
            <a:r>
              <a:rPr sz="1200" spc="-15" dirty="0">
                <a:latin typeface="Times New Roman"/>
                <a:cs typeface="Times New Roman"/>
              </a:rPr>
              <a:t> </a:t>
            </a:r>
            <a:r>
              <a:rPr sz="1200" dirty="0">
                <a:latin typeface="Times New Roman"/>
                <a:cs typeface="Times New Roman"/>
              </a:rPr>
              <a:t>password</a:t>
            </a:r>
            <a:r>
              <a:rPr sz="1200" spc="-20" dirty="0">
                <a:latin typeface="Times New Roman"/>
                <a:cs typeface="Times New Roman"/>
              </a:rPr>
              <a:t> </a:t>
            </a:r>
            <a:r>
              <a:rPr sz="1200" dirty="0">
                <a:latin typeface="Times New Roman"/>
                <a:cs typeface="Times New Roman"/>
              </a:rPr>
              <a:t>to</a:t>
            </a:r>
            <a:r>
              <a:rPr sz="1200" spc="-15" dirty="0">
                <a:latin typeface="Times New Roman"/>
                <a:cs typeface="Times New Roman"/>
              </a:rPr>
              <a:t> </a:t>
            </a:r>
            <a:r>
              <a:rPr sz="1200" dirty="0">
                <a:latin typeface="Times New Roman"/>
                <a:cs typeface="Times New Roman"/>
              </a:rPr>
              <a:t>log</a:t>
            </a:r>
            <a:r>
              <a:rPr sz="1200" spc="-20" dirty="0">
                <a:latin typeface="Times New Roman"/>
                <a:cs typeface="Times New Roman"/>
              </a:rPr>
              <a:t> </a:t>
            </a:r>
            <a:r>
              <a:rPr sz="1200" dirty="0">
                <a:latin typeface="Times New Roman"/>
                <a:cs typeface="Times New Roman"/>
              </a:rPr>
              <a:t>in</a:t>
            </a:r>
            <a:r>
              <a:rPr sz="1200" spc="-15"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dirty="0">
                <a:latin typeface="Times New Roman"/>
                <a:cs typeface="Times New Roman"/>
              </a:rPr>
              <a:t>the</a:t>
            </a:r>
            <a:r>
              <a:rPr sz="1200" spc="-45" dirty="0">
                <a:latin typeface="Times New Roman"/>
                <a:cs typeface="Times New Roman"/>
              </a:rPr>
              <a:t> </a:t>
            </a:r>
            <a:r>
              <a:rPr sz="1200" dirty="0">
                <a:latin typeface="Times New Roman"/>
                <a:cs typeface="Times New Roman"/>
              </a:rPr>
              <a:t>WINGS</a:t>
            </a:r>
            <a:r>
              <a:rPr sz="1200" spc="-15" dirty="0">
                <a:latin typeface="Times New Roman"/>
                <a:cs typeface="Times New Roman"/>
              </a:rPr>
              <a:t> </a:t>
            </a:r>
            <a:r>
              <a:rPr sz="1200" spc="-10" dirty="0">
                <a:latin typeface="Times New Roman"/>
                <a:cs typeface="Times New Roman"/>
              </a:rPr>
              <a:t>Portal.</a:t>
            </a:r>
            <a:endParaRPr sz="1200">
              <a:latin typeface="Times New Roman"/>
              <a:cs typeface="Times New Roman"/>
            </a:endParaRPr>
          </a:p>
        </p:txBody>
      </p:sp>
      <p:sp>
        <p:nvSpPr>
          <p:cNvPr id="3" name="object 3"/>
          <p:cNvSpPr txBox="1"/>
          <p:nvPr/>
        </p:nvSpPr>
        <p:spPr>
          <a:xfrm>
            <a:off x="1587500" y="7355840"/>
            <a:ext cx="4539615" cy="208279"/>
          </a:xfrm>
          <a:prstGeom prst="rect">
            <a:avLst/>
          </a:prstGeom>
        </p:spPr>
        <p:txBody>
          <a:bodyPr vert="horz" wrap="square" lIns="0" tIns="12700" rIns="0" bIns="0" rtlCol="0">
            <a:spAutoFit/>
          </a:bodyPr>
          <a:lstStyle/>
          <a:p>
            <a:pPr marL="240665" indent="-227965">
              <a:lnSpc>
                <a:spcPct val="100000"/>
              </a:lnSpc>
              <a:spcBef>
                <a:spcPts val="100"/>
              </a:spcBef>
              <a:buFont typeface="Arial"/>
              <a:buChar char="•"/>
              <a:tabLst>
                <a:tab pos="240665" algn="l"/>
              </a:tabLst>
            </a:pPr>
            <a:r>
              <a:rPr sz="1200" dirty="0">
                <a:latin typeface="Times New Roman"/>
                <a:cs typeface="Times New Roman"/>
              </a:rPr>
              <a:t>After</a:t>
            </a:r>
            <a:r>
              <a:rPr sz="1200" spc="-40" dirty="0">
                <a:latin typeface="Times New Roman"/>
                <a:cs typeface="Times New Roman"/>
              </a:rPr>
              <a:t> </a:t>
            </a:r>
            <a:r>
              <a:rPr sz="1200" dirty="0">
                <a:latin typeface="Times New Roman"/>
                <a:cs typeface="Times New Roman"/>
              </a:rPr>
              <a:t>logging</a:t>
            </a:r>
            <a:r>
              <a:rPr sz="1200" spc="-15" dirty="0">
                <a:latin typeface="Times New Roman"/>
                <a:cs typeface="Times New Roman"/>
              </a:rPr>
              <a:t> </a:t>
            </a:r>
            <a:r>
              <a:rPr sz="1200" dirty="0">
                <a:latin typeface="Times New Roman"/>
                <a:cs typeface="Times New Roman"/>
              </a:rPr>
              <a:t>in,</a:t>
            </a:r>
            <a:r>
              <a:rPr sz="1200" spc="-20" dirty="0">
                <a:latin typeface="Times New Roman"/>
                <a:cs typeface="Times New Roman"/>
              </a:rPr>
              <a:t> </a:t>
            </a:r>
            <a:r>
              <a:rPr sz="1200" dirty="0">
                <a:latin typeface="Times New Roman"/>
                <a:cs typeface="Times New Roman"/>
              </a:rPr>
              <a:t>click</a:t>
            </a:r>
            <a:r>
              <a:rPr sz="1200" spc="-15" dirty="0">
                <a:latin typeface="Times New Roman"/>
                <a:cs typeface="Times New Roman"/>
              </a:rPr>
              <a:t> </a:t>
            </a:r>
            <a:r>
              <a:rPr sz="1200" dirty="0">
                <a:latin typeface="Times New Roman"/>
                <a:cs typeface="Times New Roman"/>
              </a:rPr>
              <a:t>on</a:t>
            </a:r>
            <a:r>
              <a:rPr sz="1200" spc="-1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"My</a:t>
            </a:r>
            <a:r>
              <a:rPr sz="1200" spc="-15" dirty="0">
                <a:latin typeface="Times New Roman"/>
                <a:cs typeface="Times New Roman"/>
              </a:rPr>
              <a:t> </a:t>
            </a:r>
            <a:r>
              <a:rPr sz="1200" spc="-10" dirty="0">
                <a:latin typeface="Times New Roman"/>
                <a:cs typeface="Times New Roman"/>
              </a:rPr>
              <a:t>ROTC</a:t>
            </a:r>
            <a:r>
              <a:rPr sz="1200" spc="-70" dirty="0">
                <a:latin typeface="Times New Roman"/>
                <a:cs typeface="Times New Roman"/>
              </a:rPr>
              <a:t> </a:t>
            </a:r>
            <a:r>
              <a:rPr sz="1200" dirty="0">
                <a:latin typeface="Times New Roman"/>
                <a:cs typeface="Times New Roman"/>
              </a:rPr>
              <a:t>Application"</a:t>
            </a:r>
            <a:r>
              <a:rPr sz="1200" spc="-20" dirty="0">
                <a:latin typeface="Times New Roman"/>
                <a:cs typeface="Times New Roman"/>
              </a:rPr>
              <a:t> </a:t>
            </a:r>
            <a:r>
              <a:rPr sz="1200" dirty="0">
                <a:latin typeface="Times New Roman"/>
                <a:cs typeface="Times New Roman"/>
              </a:rPr>
              <a:t>tile</a:t>
            </a:r>
            <a:r>
              <a:rPr sz="1200" spc="-20"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spc="-10" dirty="0">
                <a:latin typeface="Times New Roman"/>
                <a:cs typeface="Times New Roman"/>
              </a:rPr>
              <a:t>proceed.</a:t>
            </a:r>
            <a:endParaRPr sz="1200">
              <a:latin typeface="Times New Roman"/>
              <a:cs typeface="Times New Roman"/>
            </a:endParaRPr>
          </a:p>
        </p:txBody>
      </p:sp>
      <p:pic>
        <p:nvPicPr>
          <p:cNvPr id="4" name="object 4" descr="A black text on a white background  Description automatically generated "/>
          <p:cNvPicPr/>
          <p:nvPr/>
        </p:nvPicPr>
        <p:blipFill>
          <a:blip r:embed="rId2" cstate="print"/>
          <a:stretch>
            <a:fillRect/>
          </a:stretch>
        </p:blipFill>
        <p:spPr>
          <a:xfrm>
            <a:off x="990600" y="2808398"/>
            <a:ext cx="3876673" cy="457193"/>
          </a:xfrm>
          <a:prstGeom prst="rect">
            <a:avLst/>
          </a:prstGeom>
        </p:spPr>
      </p:pic>
      <p:pic>
        <p:nvPicPr>
          <p:cNvPr id="5" name="object 5" descr="A screen shot of a login  Description automatically generated "/>
          <p:cNvPicPr/>
          <p:nvPr/>
        </p:nvPicPr>
        <p:blipFill>
          <a:blip r:embed="rId3" cstate="print"/>
          <a:stretch>
            <a:fillRect/>
          </a:stretch>
        </p:blipFill>
        <p:spPr>
          <a:xfrm>
            <a:off x="914400" y="4206240"/>
            <a:ext cx="4385309" cy="3030624"/>
          </a:xfrm>
          <a:prstGeom prst="rect">
            <a:avLst/>
          </a:prstGeom>
        </p:spPr>
      </p:pic>
      <p:pic>
        <p:nvPicPr>
          <p:cNvPr id="6" name="object 6" descr="A screenshot of a computer  Description automatically generated "/>
          <p:cNvPicPr/>
          <p:nvPr/>
        </p:nvPicPr>
        <p:blipFill>
          <a:blip r:embed="rId4" cstate="print"/>
          <a:stretch>
            <a:fillRect/>
          </a:stretch>
        </p:blipFill>
        <p:spPr>
          <a:xfrm>
            <a:off x="914400" y="7682483"/>
            <a:ext cx="4110354" cy="1218503"/>
          </a:xfrm>
          <a:prstGeom prst="rect">
            <a:avLst/>
          </a:prstGeom>
        </p:spPr>
      </p:pic>
      <p:grpSp>
        <p:nvGrpSpPr>
          <p:cNvPr id="7" name="object 7"/>
          <p:cNvGrpSpPr/>
          <p:nvPr/>
        </p:nvGrpSpPr>
        <p:grpSpPr>
          <a:xfrm>
            <a:off x="914400" y="1227455"/>
            <a:ext cx="4296410" cy="1060450"/>
            <a:chOff x="914400" y="1227455"/>
            <a:chExt cx="4296410" cy="1060450"/>
          </a:xfrm>
        </p:grpSpPr>
        <p:pic>
          <p:nvPicPr>
            <p:cNvPr id="8" name="object 8"/>
            <p:cNvPicPr/>
            <p:nvPr/>
          </p:nvPicPr>
          <p:blipFill>
            <a:blip r:embed="rId5" cstate="print"/>
            <a:stretch>
              <a:fillRect/>
            </a:stretch>
          </p:blipFill>
          <p:spPr>
            <a:xfrm>
              <a:off x="928725" y="1237043"/>
              <a:ext cx="4272279" cy="1041385"/>
            </a:xfrm>
            <a:prstGeom prst="rect">
              <a:avLst/>
            </a:prstGeom>
          </p:spPr>
        </p:pic>
        <p:sp>
          <p:nvSpPr>
            <p:cNvPr id="9" name="object 9"/>
            <p:cNvSpPr/>
            <p:nvPr/>
          </p:nvSpPr>
          <p:spPr>
            <a:xfrm>
              <a:off x="923925" y="1232217"/>
              <a:ext cx="4281805" cy="1050925"/>
            </a:xfrm>
            <a:custGeom>
              <a:avLst/>
              <a:gdLst/>
              <a:ahLst/>
              <a:cxnLst/>
              <a:rect l="l" t="t" r="r" b="b"/>
              <a:pathLst>
                <a:path w="4281805" h="1050925">
                  <a:moveTo>
                    <a:pt x="0" y="1050912"/>
                  </a:moveTo>
                  <a:lnTo>
                    <a:pt x="4281805" y="1050912"/>
                  </a:lnTo>
                  <a:lnTo>
                    <a:pt x="4281805" y="0"/>
                  </a:lnTo>
                  <a:lnTo>
                    <a:pt x="0" y="0"/>
                  </a:lnTo>
                  <a:lnTo>
                    <a:pt x="0" y="1050912"/>
                  </a:lnTo>
                  <a:close/>
                </a:path>
              </a:pathLst>
            </a:custGeom>
            <a:ln w="9525">
              <a:solidFill>
                <a:srgbClr val="000000"/>
              </a:solidFill>
            </a:ln>
          </p:spPr>
          <p:txBody>
            <a:bodyPr wrap="square" lIns="0" tIns="0" rIns="0" bIns="0" rtlCol="0"/>
            <a:lstStyle/>
            <a:p>
              <a:endParaRPr/>
            </a:p>
          </p:txBody>
        </p:sp>
        <p:sp>
          <p:nvSpPr>
            <p:cNvPr id="10" name="object 10"/>
            <p:cNvSpPr/>
            <p:nvPr/>
          </p:nvSpPr>
          <p:spPr>
            <a:xfrm>
              <a:off x="928687" y="1750237"/>
              <a:ext cx="2592070" cy="498475"/>
            </a:xfrm>
            <a:custGeom>
              <a:avLst/>
              <a:gdLst/>
              <a:ahLst/>
              <a:cxnLst/>
              <a:rect l="l" t="t" r="r" b="b"/>
              <a:pathLst>
                <a:path w="2592070" h="498475">
                  <a:moveTo>
                    <a:pt x="0" y="498475"/>
                  </a:moveTo>
                  <a:lnTo>
                    <a:pt x="2592070" y="498475"/>
                  </a:lnTo>
                  <a:lnTo>
                    <a:pt x="2592070" y="0"/>
                  </a:lnTo>
                  <a:lnTo>
                    <a:pt x="0" y="0"/>
                  </a:lnTo>
                  <a:lnTo>
                    <a:pt x="0" y="498475"/>
                  </a:lnTo>
                  <a:close/>
                </a:path>
              </a:pathLst>
            </a:custGeom>
            <a:ln w="28575">
              <a:solidFill>
                <a:srgbClr val="FF0000"/>
              </a:solidFill>
            </a:ln>
          </p:spPr>
          <p:txBody>
            <a:bodyPr wrap="square" lIns="0" tIns="0" rIns="0" bIns="0" rtlCol="0"/>
            <a:lstStyle/>
            <a:p>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87500" y="884935"/>
            <a:ext cx="5144135" cy="427990"/>
          </a:xfrm>
          <a:prstGeom prst="rect">
            <a:avLst/>
          </a:prstGeom>
        </p:spPr>
        <p:txBody>
          <a:bodyPr vert="horz" wrap="square" lIns="0" tIns="12700" rIns="0" bIns="0" rtlCol="0">
            <a:spAutoFit/>
          </a:bodyPr>
          <a:lstStyle/>
          <a:p>
            <a:pPr marL="241300" marR="5080" indent="-228600">
              <a:lnSpc>
                <a:spcPct val="110000"/>
              </a:lnSpc>
              <a:spcBef>
                <a:spcPts val="100"/>
              </a:spcBef>
              <a:buFont typeface="Arial"/>
              <a:buChar char="•"/>
              <a:tabLst>
                <a:tab pos="241300" algn="l"/>
              </a:tabLst>
            </a:pPr>
            <a:r>
              <a:rPr sz="1200" dirty="0">
                <a:latin typeface="Times New Roman"/>
                <a:cs typeface="Times New Roman"/>
              </a:rPr>
              <a:t>Complete</a:t>
            </a:r>
            <a:r>
              <a:rPr sz="1200" spc="-35" dirty="0">
                <a:latin typeface="Times New Roman"/>
                <a:cs typeface="Times New Roman"/>
              </a:rPr>
              <a:t> </a:t>
            </a:r>
            <a:r>
              <a:rPr sz="1200" dirty="0">
                <a:latin typeface="Times New Roman"/>
                <a:cs typeface="Times New Roman"/>
              </a:rPr>
              <a:t>your</a:t>
            </a:r>
            <a:r>
              <a:rPr sz="1200" spc="-30" dirty="0">
                <a:latin typeface="Times New Roman"/>
                <a:cs typeface="Times New Roman"/>
              </a:rPr>
              <a:t> </a:t>
            </a:r>
            <a:r>
              <a:rPr sz="1200" dirty="0">
                <a:latin typeface="Times New Roman"/>
                <a:cs typeface="Times New Roman"/>
              </a:rPr>
              <a:t>profile</a:t>
            </a:r>
            <a:r>
              <a:rPr sz="1200" spc="-35" dirty="0">
                <a:latin typeface="Times New Roman"/>
                <a:cs typeface="Times New Roman"/>
              </a:rPr>
              <a:t> </a:t>
            </a:r>
            <a:r>
              <a:rPr sz="1200" dirty="0">
                <a:latin typeface="Times New Roman"/>
                <a:cs typeface="Times New Roman"/>
              </a:rPr>
              <a:t>by</a:t>
            </a:r>
            <a:r>
              <a:rPr sz="1200" spc="-15" dirty="0">
                <a:latin typeface="Times New Roman"/>
                <a:cs typeface="Times New Roman"/>
              </a:rPr>
              <a:t> </a:t>
            </a:r>
            <a:r>
              <a:rPr sz="1200" dirty="0">
                <a:latin typeface="Times New Roman"/>
                <a:cs typeface="Times New Roman"/>
              </a:rPr>
              <a:t>filling</a:t>
            </a:r>
            <a:r>
              <a:rPr sz="1200" spc="-30" dirty="0">
                <a:latin typeface="Times New Roman"/>
                <a:cs typeface="Times New Roman"/>
              </a:rPr>
              <a:t> </a:t>
            </a:r>
            <a:r>
              <a:rPr sz="1200" dirty="0">
                <a:latin typeface="Times New Roman"/>
                <a:cs typeface="Times New Roman"/>
              </a:rPr>
              <a:t>in</a:t>
            </a:r>
            <a:r>
              <a:rPr sz="1200" spc="-25" dirty="0">
                <a:latin typeface="Times New Roman"/>
                <a:cs typeface="Times New Roman"/>
              </a:rPr>
              <a:t> </a:t>
            </a:r>
            <a:r>
              <a:rPr sz="1200" dirty="0">
                <a:latin typeface="Times New Roman"/>
                <a:cs typeface="Times New Roman"/>
              </a:rPr>
              <a:t>all</a:t>
            </a:r>
            <a:r>
              <a:rPr sz="1200" spc="-30" dirty="0">
                <a:latin typeface="Times New Roman"/>
                <a:cs typeface="Times New Roman"/>
              </a:rPr>
              <a:t> </a:t>
            </a:r>
            <a:r>
              <a:rPr sz="1200" dirty="0">
                <a:latin typeface="Times New Roman"/>
                <a:cs typeface="Times New Roman"/>
              </a:rPr>
              <a:t>required</a:t>
            </a:r>
            <a:r>
              <a:rPr sz="1200" spc="-30" dirty="0">
                <a:latin typeface="Times New Roman"/>
                <a:cs typeface="Times New Roman"/>
              </a:rPr>
              <a:t> </a:t>
            </a:r>
            <a:r>
              <a:rPr sz="1200" dirty="0">
                <a:latin typeface="Times New Roman"/>
                <a:cs typeface="Times New Roman"/>
              </a:rPr>
              <a:t>fields</a:t>
            </a:r>
            <a:r>
              <a:rPr sz="1200" spc="-25" dirty="0">
                <a:latin typeface="Times New Roman"/>
                <a:cs typeface="Times New Roman"/>
              </a:rPr>
              <a:t> </a:t>
            </a:r>
            <a:r>
              <a:rPr sz="1200" dirty="0">
                <a:latin typeface="Times New Roman"/>
                <a:cs typeface="Times New Roman"/>
              </a:rPr>
              <a:t>and</a:t>
            </a:r>
            <a:r>
              <a:rPr sz="1200" spc="-30" dirty="0">
                <a:latin typeface="Times New Roman"/>
                <a:cs typeface="Times New Roman"/>
              </a:rPr>
              <a:t> </a:t>
            </a:r>
            <a:r>
              <a:rPr sz="1200" dirty="0">
                <a:latin typeface="Times New Roman"/>
                <a:cs typeface="Times New Roman"/>
              </a:rPr>
              <a:t>verifying</a:t>
            </a:r>
            <a:r>
              <a:rPr sz="1200" spc="-25" dirty="0">
                <a:latin typeface="Times New Roman"/>
                <a:cs typeface="Times New Roman"/>
              </a:rPr>
              <a:t> </a:t>
            </a:r>
            <a:r>
              <a:rPr sz="1200" dirty="0">
                <a:latin typeface="Times New Roman"/>
                <a:cs typeface="Times New Roman"/>
              </a:rPr>
              <a:t>your</a:t>
            </a:r>
            <a:r>
              <a:rPr sz="1200" spc="-30" dirty="0">
                <a:latin typeface="Times New Roman"/>
                <a:cs typeface="Times New Roman"/>
              </a:rPr>
              <a:t> </a:t>
            </a:r>
            <a:r>
              <a:rPr sz="1200" dirty="0">
                <a:latin typeface="Times New Roman"/>
                <a:cs typeface="Times New Roman"/>
              </a:rPr>
              <a:t>Date</a:t>
            </a:r>
            <a:r>
              <a:rPr sz="1200" spc="-35" dirty="0">
                <a:latin typeface="Times New Roman"/>
                <a:cs typeface="Times New Roman"/>
              </a:rPr>
              <a:t> </a:t>
            </a:r>
            <a:r>
              <a:rPr sz="1200" spc="-25" dirty="0">
                <a:latin typeface="Times New Roman"/>
                <a:cs typeface="Times New Roman"/>
              </a:rPr>
              <a:t>of </a:t>
            </a:r>
            <a:r>
              <a:rPr sz="1200" dirty="0">
                <a:latin typeface="Times New Roman"/>
                <a:cs typeface="Times New Roman"/>
              </a:rPr>
              <a:t>Birth</a:t>
            </a:r>
            <a:r>
              <a:rPr sz="1200" spc="-35" dirty="0">
                <a:latin typeface="Times New Roman"/>
                <a:cs typeface="Times New Roman"/>
              </a:rPr>
              <a:t> </a:t>
            </a:r>
            <a:r>
              <a:rPr sz="1200" dirty="0">
                <a:latin typeface="Times New Roman"/>
                <a:cs typeface="Times New Roman"/>
              </a:rPr>
              <a:t>and</a:t>
            </a:r>
            <a:r>
              <a:rPr sz="1200" spc="-30" dirty="0">
                <a:latin typeface="Times New Roman"/>
                <a:cs typeface="Times New Roman"/>
              </a:rPr>
              <a:t> </a:t>
            </a:r>
            <a:r>
              <a:rPr sz="1200" dirty="0">
                <a:latin typeface="Times New Roman"/>
                <a:cs typeface="Times New Roman"/>
              </a:rPr>
              <a:t>Social</a:t>
            </a:r>
            <a:r>
              <a:rPr sz="1200" spc="-30" dirty="0">
                <a:latin typeface="Times New Roman"/>
                <a:cs typeface="Times New Roman"/>
              </a:rPr>
              <a:t> </a:t>
            </a:r>
            <a:r>
              <a:rPr sz="1200" dirty="0">
                <a:latin typeface="Times New Roman"/>
                <a:cs typeface="Times New Roman"/>
              </a:rPr>
              <a:t>Security</a:t>
            </a:r>
            <a:r>
              <a:rPr sz="1200" spc="-30" dirty="0">
                <a:latin typeface="Times New Roman"/>
                <a:cs typeface="Times New Roman"/>
              </a:rPr>
              <a:t> </a:t>
            </a:r>
            <a:r>
              <a:rPr sz="1200" spc="-10" dirty="0">
                <a:latin typeface="Times New Roman"/>
                <a:cs typeface="Times New Roman"/>
              </a:rPr>
              <a:t>Number.</a:t>
            </a:r>
            <a:endParaRPr sz="1200">
              <a:latin typeface="Times New Roman"/>
              <a:cs typeface="Times New Roman"/>
            </a:endParaRPr>
          </a:p>
        </p:txBody>
      </p:sp>
      <p:sp>
        <p:nvSpPr>
          <p:cNvPr id="3" name="object 3"/>
          <p:cNvSpPr txBox="1"/>
          <p:nvPr/>
        </p:nvSpPr>
        <p:spPr>
          <a:xfrm>
            <a:off x="1587500" y="4754371"/>
            <a:ext cx="3783965" cy="208279"/>
          </a:xfrm>
          <a:prstGeom prst="rect">
            <a:avLst/>
          </a:prstGeom>
        </p:spPr>
        <p:txBody>
          <a:bodyPr vert="horz" wrap="square" lIns="0" tIns="12700" rIns="0" bIns="0" rtlCol="0">
            <a:spAutoFit/>
          </a:bodyPr>
          <a:lstStyle/>
          <a:p>
            <a:pPr marL="240665" indent="-227965">
              <a:lnSpc>
                <a:spcPct val="100000"/>
              </a:lnSpc>
              <a:spcBef>
                <a:spcPts val="100"/>
              </a:spcBef>
              <a:buFont typeface="Arial"/>
              <a:buChar char="•"/>
              <a:tabLst>
                <a:tab pos="240665" algn="l"/>
              </a:tabLst>
            </a:pPr>
            <a:r>
              <a:rPr sz="1200" b="1" spc="-20" dirty="0">
                <a:latin typeface="Times New Roman"/>
                <a:cs typeface="Times New Roman"/>
              </a:rPr>
              <a:t>Verify</a:t>
            </a:r>
            <a:r>
              <a:rPr sz="1200" b="1" spc="-15" dirty="0">
                <a:latin typeface="Times New Roman"/>
                <a:cs typeface="Times New Roman"/>
              </a:rPr>
              <a:t> </a:t>
            </a:r>
            <a:r>
              <a:rPr sz="1200" b="1" dirty="0">
                <a:latin typeface="Times New Roman"/>
                <a:cs typeface="Times New Roman"/>
              </a:rPr>
              <a:t>your</a:t>
            </a:r>
            <a:r>
              <a:rPr sz="1200" b="1" spc="-35" dirty="0">
                <a:latin typeface="Times New Roman"/>
                <a:cs typeface="Times New Roman"/>
              </a:rPr>
              <a:t> </a:t>
            </a:r>
            <a:r>
              <a:rPr sz="1200" b="1" dirty="0">
                <a:latin typeface="Times New Roman"/>
                <a:cs typeface="Times New Roman"/>
              </a:rPr>
              <a:t>Date</a:t>
            </a:r>
            <a:r>
              <a:rPr sz="1200" b="1" spc="-20" dirty="0">
                <a:latin typeface="Times New Roman"/>
                <a:cs typeface="Times New Roman"/>
              </a:rPr>
              <a:t> </a:t>
            </a:r>
            <a:r>
              <a:rPr sz="1200" b="1" dirty="0">
                <a:latin typeface="Times New Roman"/>
                <a:cs typeface="Times New Roman"/>
              </a:rPr>
              <a:t>of</a:t>
            </a:r>
            <a:r>
              <a:rPr sz="1200" b="1" spc="-20" dirty="0">
                <a:latin typeface="Times New Roman"/>
                <a:cs typeface="Times New Roman"/>
              </a:rPr>
              <a:t> </a:t>
            </a:r>
            <a:r>
              <a:rPr sz="1200" b="1" dirty="0">
                <a:latin typeface="Times New Roman"/>
                <a:cs typeface="Times New Roman"/>
              </a:rPr>
              <a:t>Birth</a:t>
            </a:r>
            <a:r>
              <a:rPr sz="1200" b="1" spc="-10" dirty="0">
                <a:latin typeface="Times New Roman"/>
                <a:cs typeface="Times New Roman"/>
              </a:rPr>
              <a:t> </a:t>
            </a:r>
            <a:r>
              <a:rPr sz="1200" b="1" dirty="0">
                <a:latin typeface="Times New Roman"/>
                <a:cs typeface="Times New Roman"/>
              </a:rPr>
              <a:t>and</a:t>
            </a:r>
            <a:r>
              <a:rPr sz="1200" b="1" spc="-25" dirty="0">
                <a:latin typeface="Times New Roman"/>
                <a:cs typeface="Times New Roman"/>
              </a:rPr>
              <a:t> </a:t>
            </a:r>
            <a:r>
              <a:rPr sz="1200" b="1" dirty="0">
                <a:latin typeface="Times New Roman"/>
                <a:cs typeface="Times New Roman"/>
              </a:rPr>
              <a:t>Social</a:t>
            </a:r>
            <a:r>
              <a:rPr sz="1200" b="1" spc="-15" dirty="0">
                <a:latin typeface="Times New Roman"/>
                <a:cs typeface="Times New Roman"/>
              </a:rPr>
              <a:t> </a:t>
            </a:r>
            <a:r>
              <a:rPr sz="1200" b="1" dirty="0">
                <a:latin typeface="Times New Roman"/>
                <a:cs typeface="Times New Roman"/>
              </a:rPr>
              <a:t>Security</a:t>
            </a:r>
            <a:r>
              <a:rPr sz="1200" b="1" spc="-15" dirty="0">
                <a:latin typeface="Times New Roman"/>
                <a:cs typeface="Times New Roman"/>
              </a:rPr>
              <a:t> </a:t>
            </a:r>
            <a:r>
              <a:rPr sz="1200" b="1" spc="-10" dirty="0">
                <a:latin typeface="Times New Roman"/>
                <a:cs typeface="Times New Roman"/>
              </a:rPr>
              <a:t>Number.</a:t>
            </a:r>
            <a:endParaRPr sz="1200">
              <a:latin typeface="Times New Roman"/>
              <a:cs typeface="Times New Roman"/>
            </a:endParaRPr>
          </a:p>
        </p:txBody>
      </p:sp>
      <p:sp>
        <p:nvSpPr>
          <p:cNvPr id="4" name="object 4"/>
          <p:cNvSpPr txBox="1"/>
          <p:nvPr/>
        </p:nvSpPr>
        <p:spPr>
          <a:xfrm>
            <a:off x="901700" y="7857235"/>
            <a:ext cx="5796915" cy="912494"/>
          </a:xfrm>
          <a:prstGeom prst="rect">
            <a:avLst/>
          </a:prstGeom>
        </p:spPr>
        <p:txBody>
          <a:bodyPr vert="horz" wrap="square" lIns="0" tIns="24765" rIns="0" bIns="0" rtlCol="0">
            <a:spAutoFit/>
          </a:bodyPr>
          <a:lstStyle/>
          <a:p>
            <a:pPr marL="697865" marR="79375" indent="-228600">
              <a:lnSpc>
                <a:spcPts val="1380"/>
              </a:lnSpc>
              <a:spcBef>
                <a:spcPts val="195"/>
              </a:spcBef>
              <a:buChar char="•"/>
              <a:tabLst>
                <a:tab pos="697865" algn="l"/>
              </a:tabLst>
            </a:pPr>
            <a:r>
              <a:rPr sz="1200" dirty="0">
                <a:latin typeface="Times New Roman"/>
                <a:cs typeface="Times New Roman"/>
              </a:rPr>
              <a:t>Your</a:t>
            </a:r>
            <a:r>
              <a:rPr sz="1200" spc="-35" dirty="0">
                <a:latin typeface="Times New Roman"/>
                <a:cs typeface="Times New Roman"/>
              </a:rPr>
              <a:t> </a:t>
            </a:r>
            <a:r>
              <a:rPr sz="1200" dirty="0">
                <a:latin typeface="Times New Roman"/>
                <a:cs typeface="Times New Roman"/>
              </a:rPr>
              <a:t>Account</a:t>
            </a:r>
            <a:r>
              <a:rPr sz="1200" spc="-25" dirty="0">
                <a:latin typeface="Times New Roman"/>
                <a:cs typeface="Times New Roman"/>
              </a:rPr>
              <a:t> </a:t>
            </a:r>
            <a:r>
              <a:rPr sz="1200" dirty="0">
                <a:latin typeface="Times New Roman"/>
                <a:cs typeface="Times New Roman"/>
              </a:rPr>
              <a:t>Profile</a:t>
            </a:r>
            <a:r>
              <a:rPr sz="1200" spc="-30" dirty="0">
                <a:latin typeface="Times New Roman"/>
                <a:cs typeface="Times New Roman"/>
              </a:rPr>
              <a:t> </a:t>
            </a:r>
            <a:r>
              <a:rPr sz="1200" dirty="0">
                <a:latin typeface="Times New Roman"/>
                <a:cs typeface="Times New Roman"/>
              </a:rPr>
              <a:t>will</a:t>
            </a:r>
            <a:r>
              <a:rPr sz="1200" spc="-25" dirty="0">
                <a:latin typeface="Times New Roman"/>
                <a:cs typeface="Times New Roman"/>
              </a:rPr>
              <a:t> </a:t>
            </a:r>
            <a:r>
              <a:rPr sz="1200" dirty="0">
                <a:latin typeface="Times New Roman"/>
                <a:cs typeface="Times New Roman"/>
              </a:rPr>
              <a:t>be</a:t>
            </a:r>
            <a:r>
              <a:rPr sz="1200" spc="-30" dirty="0">
                <a:latin typeface="Times New Roman"/>
                <a:cs typeface="Times New Roman"/>
              </a:rPr>
              <a:t> </a:t>
            </a:r>
            <a:r>
              <a:rPr sz="1200" dirty="0">
                <a:latin typeface="Times New Roman"/>
                <a:cs typeface="Times New Roman"/>
              </a:rPr>
              <a:t>stored</a:t>
            </a:r>
            <a:r>
              <a:rPr sz="1200" spc="-25" dirty="0">
                <a:latin typeface="Times New Roman"/>
                <a:cs typeface="Times New Roman"/>
              </a:rPr>
              <a:t> </a:t>
            </a:r>
            <a:r>
              <a:rPr sz="1200" dirty="0">
                <a:latin typeface="Times New Roman"/>
                <a:cs typeface="Times New Roman"/>
              </a:rPr>
              <a:t>in</a:t>
            </a:r>
            <a:r>
              <a:rPr sz="1200" spc="-25"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dirty="0">
                <a:latin typeface="Times New Roman"/>
                <a:cs typeface="Times New Roman"/>
              </a:rPr>
              <a:t>WINGS</a:t>
            </a:r>
            <a:r>
              <a:rPr sz="1200" spc="-25" dirty="0">
                <a:latin typeface="Times New Roman"/>
                <a:cs typeface="Times New Roman"/>
              </a:rPr>
              <a:t> </a:t>
            </a:r>
            <a:r>
              <a:rPr sz="1200" dirty="0">
                <a:latin typeface="Times New Roman"/>
                <a:cs typeface="Times New Roman"/>
              </a:rPr>
              <a:t>database</a:t>
            </a:r>
            <a:r>
              <a:rPr sz="1200" spc="-20" dirty="0">
                <a:latin typeface="Times New Roman"/>
                <a:cs typeface="Times New Roman"/>
              </a:rPr>
              <a:t> </a:t>
            </a:r>
            <a:r>
              <a:rPr sz="1200" dirty="0">
                <a:latin typeface="Times New Roman"/>
                <a:cs typeface="Times New Roman"/>
              </a:rPr>
              <a:t>and</a:t>
            </a:r>
            <a:r>
              <a:rPr sz="1200" spc="-25" dirty="0">
                <a:latin typeface="Times New Roman"/>
                <a:cs typeface="Times New Roman"/>
              </a:rPr>
              <a:t> </a:t>
            </a:r>
            <a:r>
              <a:rPr sz="1200" dirty="0">
                <a:latin typeface="Times New Roman"/>
                <a:cs typeface="Times New Roman"/>
              </a:rPr>
              <a:t>will</a:t>
            </a:r>
            <a:r>
              <a:rPr sz="1200" spc="-25" dirty="0">
                <a:latin typeface="Times New Roman"/>
                <a:cs typeface="Times New Roman"/>
              </a:rPr>
              <a:t> </a:t>
            </a:r>
            <a:r>
              <a:rPr sz="1200" dirty="0">
                <a:latin typeface="Times New Roman"/>
                <a:cs typeface="Times New Roman"/>
              </a:rPr>
              <a:t>direct</a:t>
            </a:r>
            <a:r>
              <a:rPr sz="1200" spc="-20" dirty="0">
                <a:latin typeface="Times New Roman"/>
                <a:cs typeface="Times New Roman"/>
              </a:rPr>
              <a:t> </a:t>
            </a:r>
            <a:r>
              <a:rPr sz="1200" dirty="0">
                <a:latin typeface="Times New Roman"/>
                <a:cs typeface="Times New Roman"/>
              </a:rPr>
              <a:t>you</a:t>
            </a:r>
            <a:r>
              <a:rPr sz="1200" spc="-25" dirty="0">
                <a:latin typeface="Times New Roman"/>
                <a:cs typeface="Times New Roman"/>
              </a:rPr>
              <a:t> to </a:t>
            </a:r>
            <a:r>
              <a:rPr sz="1200" dirty="0">
                <a:latin typeface="Times New Roman"/>
                <a:cs typeface="Times New Roman"/>
              </a:rPr>
              <a:t>your</a:t>
            </a:r>
            <a:r>
              <a:rPr sz="1200" spc="-30" dirty="0">
                <a:latin typeface="Times New Roman"/>
                <a:cs typeface="Times New Roman"/>
              </a:rPr>
              <a:t> </a:t>
            </a:r>
            <a:r>
              <a:rPr sz="1200" spc="-10" dirty="0">
                <a:latin typeface="Times New Roman"/>
                <a:cs typeface="Times New Roman"/>
              </a:rPr>
              <a:t>application.</a:t>
            </a:r>
            <a:endParaRPr sz="1200">
              <a:latin typeface="Times New Roman"/>
              <a:cs typeface="Times New Roman"/>
            </a:endParaRPr>
          </a:p>
          <a:p>
            <a:pPr>
              <a:lnSpc>
                <a:spcPct val="100000"/>
              </a:lnSpc>
              <a:spcBef>
                <a:spcPts val="25"/>
              </a:spcBef>
            </a:pPr>
            <a:endParaRPr sz="1200">
              <a:latin typeface="Times New Roman"/>
              <a:cs typeface="Times New Roman"/>
            </a:endParaRPr>
          </a:p>
          <a:p>
            <a:pPr marL="12700" marR="5080">
              <a:lnSpc>
                <a:spcPts val="1380"/>
              </a:lnSpc>
            </a:pPr>
            <a:r>
              <a:rPr sz="1200" b="1" dirty="0">
                <a:latin typeface="Times New Roman"/>
                <a:cs typeface="Times New Roman"/>
              </a:rPr>
              <a:t>Note:</a:t>
            </a:r>
            <a:r>
              <a:rPr sz="1200" b="1" spc="-25" dirty="0">
                <a:latin typeface="Times New Roman"/>
                <a:cs typeface="Times New Roman"/>
              </a:rPr>
              <a:t> </a:t>
            </a:r>
            <a:r>
              <a:rPr sz="1200" dirty="0">
                <a:latin typeface="Times New Roman"/>
                <a:cs typeface="Times New Roman"/>
              </a:rPr>
              <a:t>If</a:t>
            </a:r>
            <a:r>
              <a:rPr sz="1200" spc="-30" dirty="0">
                <a:latin typeface="Times New Roman"/>
                <a:cs typeface="Times New Roman"/>
              </a:rPr>
              <a:t> </a:t>
            </a:r>
            <a:r>
              <a:rPr sz="1200" dirty="0">
                <a:latin typeface="Times New Roman"/>
                <a:cs typeface="Times New Roman"/>
              </a:rPr>
              <a:t>there</a:t>
            </a:r>
            <a:r>
              <a:rPr sz="1200" spc="-30" dirty="0">
                <a:latin typeface="Times New Roman"/>
                <a:cs typeface="Times New Roman"/>
              </a:rPr>
              <a:t> </a:t>
            </a:r>
            <a:r>
              <a:rPr sz="1200" dirty="0">
                <a:latin typeface="Times New Roman"/>
                <a:cs typeface="Times New Roman"/>
              </a:rPr>
              <a:t>is</a:t>
            </a:r>
            <a:r>
              <a:rPr sz="1200" spc="-25" dirty="0">
                <a:latin typeface="Times New Roman"/>
                <a:cs typeface="Times New Roman"/>
              </a:rPr>
              <a:t> </a:t>
            </a:r>
            <a:r>
              <a:rPr sz="1200" dirty="0">
                <a:latin typeface="Times New Roman"/>
                <a:cs typeface="Times New Roman"/>
              </a:rPr>
              <a:t>an</a:t>
            </a:r>
            <a:r>
              <a:rPr sz="1200" spc="-25" dirty="0">
                <a:latin typeface="Times New Roman"/>
                <a:cs typeface="Times New Roman"/>
              </a:rPr>
              <a:t> </a:t>
            </a:r>
            <a:r>
              <a:rPr sz="1200" dirty="0">
                <a:latin typeface="Times New Roman"/>
                <a:cs typeface="Times New Roman"/>
              </a:rPr>
              <a:t>existing</a:t>
            </a:r>
            <a:r>
              <a:rPr sz="1200" spc="-25" dirty="0">
                <a:latin typeface="Times New Roman"/>
                <a:cs typeface="Times New Roman"/>
              </a:rPr>
              <a:t> </a:t>
            </a:r>
            <a:r>
              <a:rPr sz="1200" dirty="0">
                <a:latin typeface="Times New Roman"/>
                <a:cs typeface="Times New Roman"/>
              </a:rPr>
              <a:t>profile</a:t>
            </a:r>
            <a:r>
              <a:rPr sz="1200" spc="-30" dirty="0">
                <a:latin typeface="Times New Roman"/>
                <a:cs typeface="Times New Roman"/>
              </a:rPr>
              <a:t> </a:t>
            </a:r>
            <a:r>
              <a:rPr sz="1200" dirty="0">
                <a:latin typeface="Times New Roman"/>
                <a:cs typeface="Times New Roman"/>
              </a:rPr>
              <a:t>with</a:t>
            </a:r>
            <a:r>
              <a:rPr sz="1200" spc="-25" dirty="0">
                <a:latin typeface="Times New Roman"/>
                <a:cs typeface="Times New Roman"/>
              </a:rPr>
              <a:t> </a:t>
            </a:r>
            <a:r>
              <a:rPr sz="1200" dirty="0">
                <a:latin typeface="Times New Roman"/>
                <a:cs typeface="Times New Roman"/>
              </a:rPr>
              <a:t>similar</a:t>
            </a:r>
            <a:r>
              <a:rPr sz="1200" spc="-30" dirty="0">
                <a:latin typeface="Times New Roman"/>
                <a:cs typeface="Times New Roman"/>
              </a:rPr>
              <a:t> </a:t>
            </a:r>
            <a:r>
              <a:rPr sz="1200" dirty="0">
                <a:latin typeface="Times New Roman"/>
                <a:cs typeface="Times New Roman"/>
              </a:rPr>
              <a:t>data</a:t>
            </a:r>
            <a:r>
              <a:rPr sz="1200" spc="-30" dirty="0">
                <a:latin typeface="Times New Roman"/>
                <a:cs typeface="Times New Roman"/>
              </a:rPr>
              <a:t> </a:t>
            </a:r>
            <a:r>
              <a:rPr sz="1200" dirty="0">
                <a:latin typeface="Times New Roman"/>
                <a:cs typeface="Times New Roman"/>
              </a:rPr>
              <a:t>as</a:t>
            </a:r>
            <a:r>
              <a:rPr sz="1200" spc="-25" dirty="0">
                <a:latin typeface="Times New Roman"/>
                <a:cs typeface="Times New Roman"/>
              </a:rPr>
              <a:t> </a:t>
            </a:r>
            <a:r>
              <a:rPr sz="1200" dirty="0">
                <a:latin typeface="Times New Roman"/>
                <a:cs typeface="Times New Roman"/>
              </a:rPr>
              <a:t>yours,</a:t>
            </a:r>
            <a:r>
              <a:rPr sz="1200" spc="-30" dirty="0">
                <a:latin typeface="Times New Roman"/>
                <a:cs typeface="Times New Roman"/>
              </a:rPr>
              <a:t> </a:t>
            </a:r>
            <a:r>
              <a:rPr sz="1200" dirty="0">
                <a:latin typeface="Times New Roman"/>
                <a:cs typeface="Times New Roman"/>
              </a:rPr>
              <a:t>your</a:t>
            </a:r>
            <a:r>
              <a:rPr sz="1200" spc="-30" dirty="0">
                <a:latin typeface="Times New Roman"/>
                <a:cs typeface="Times New Roman"/>
              </a:rPr>
              <a:t> </a:t>
            </a:r>
            <a:r>
              <a:rPr sz="1200" dirty="0">
                <a:latin typeface="Times New Roman"/>
                <a:cs typeface="Times New Roman"/>
              </a:rPr>
              <a:t>profile</a:t>
            </a:r>
            <a:r>
              <a:rPr sz="1200" spc="-20" dirty="0">
                <a:latin typeface="Times New Roman"/>
                <a:cs typeface="Times New Roman"/>
              </a:rPr>
              <a:t> </a:t>
            </a:r>
            <a:r>
              <a:rPr sz="1200" dirty="0">
                <a:latin typeface="Times New Roman"/>
                <a:cs typeface="Times New Roman"/>
              </a:rPr>
              <a:t>will</a:t>
            </a:r>
            <a:r>
              <a:rPr sz="1200" spc="-25" dirty="0">
                <a:latin typeface="Times New Roman"/>
                <a:cs typeface="Times New Roman"/>
              </a:rPr>
              <a:t> </a:t>
            </a:r>
            <a:r>
              <a:rPr sz="1200" dirty="0">
                <a:latin typeface="Times New Roman"/>
                <a:cs typeface="Times New Roman"/>
              </a:rPr>
              <a:t>be</a:t>
            </a:r>
            <a:r>
              <a:rPr sz="1200" spc="-30" dirty="0">
                <a:latin typeface="Times New Roman"/>
                <a:cs typeface="Times New Roman"/>
              </a:rPr>
              <a:t> </a:t>
            </a:r>
            <a:r>
              <a:rPr sz="1200" dirty="0">
                <a:latin typeface="Times New Roman"/>
                <a:cs typeface="Times New Roman"/>
              </a:rPr>
              <a:t>reviewed</a:t>
            </a:r>
            <a:r>
              <a:rPr sz="1200" spc="-25" dirty="0">
                <a:latin typeface="Times New Roman"/>
                <a:cs typeface="Times New Roman"/>
              </a:rPr>
              <a:t> by </a:t>
            </a:r>
            <a:r>
              <a:rPr sz="1200" dirty="0">
                <a:latin typeface="Times New Roman"/>
                <a:cs typeface="Times New Roman"/>
              </a:rPr>
              <a:t>HQ</a:t>
            </a:r>
            <a:r>
              <a:rPr sz="1200" spc="-35" dirty="0">
                <a:latin typeface="Times New Roman"/>
                <a:cs typeface="Times New Roman"/>
              </a:rPr>
              <a:t> </a:t>
            </a:r>
            <a:r>
              <a:rPr sz="1200" dirty="0">
                <a:latin typeface="Times New Roman"/>
                <a:cs typeface="Times New Roman"/>
              </a:rPr>
              <a:t>AFROTC,</a:t>
            </a:r>
            <a:r>
              <a:rPr sz="1200" spc="-25" dirty="0">
                <a:latin typeface="Times New Roman"/>
                <a:cs typeface="Times New Roman"/>
              </a:rPr>
              <a:t> </a:t>
            </a:r>
            <a:r>
              <a:rPr sz="1200" dirty="0">
                <a:latin typeface="Times New Roman"/>
                <a:cs typeface="Times New Roman"/>
              </a:rPr>
              <a:t>and</a:t>
            </a:r>
            <a:r>
              <a:rPr sz="1200" spc="-30" dirty="0">
                <a:latin typeface="Times New Roman"/>
                <a:cs typeface="Times New Roman"/>
              </a:rPr>
              <a:t> </a:t>
            </a:r>
            <a:r>
              <a:rPr sz="1200" dirty="0">
                <a:latin typeface="Times New Roman"/>
                <a:cs typeface="Times New Roman"/>
              </a:rPr>
              <a:t>you</a:t>
            </a:r>
            <a:r>
              <a:rPr sz="1200" spc="-15" dirty="0">
                <a:latin typeface="Times New Roman"/>
                <a:cs typeface="Times New Roman"/>
              </a:rPr>
              <a:t> </a:t>
            </a:r>
            <a:r>
              <a:rPr sz="1200" dirty="0">
                <a:latin typeface="Times New Roman"/>
                <a:cs typeface="Times New Roman"/>
              </a:rPr>
              <a:t>will</a:t>
            </a:r>
            <a:r>
              <a:rPr sz="1200" spc="-25" dirty="0">
                <a:latin typeface="Times New Roman"/>
                <a:cs typeface="Times New Roman"/>
              </a:rPr>
              <a:t> </a:t>
            </a:r>
            <a:r>
              <a:rPr sz="1200" dirty="0">
                <a:latin typeface="Times New Roman"/>
                <a:cs typeface="Times New Roman"/>
              </a:rPr>
              <a:t>receive</a:t>
            </a:r>
            <a:r>
              <a:rPr sz="1200" spc="-25" dirty="0">
                <a:latin typeface="Times New Roman"/>
                <a:cs typeface="Times New Roman"/>
              </a:rPr>
              <a:t> </a:t>
            </a:r>
            <a:r>
              <a:rPr sz="1200" dirty="0">
                <a:latin typeface="Times New Roman"/>
                <a:cs typeface="Times New Roman"/>
              </a:rPr>
              <a:t>a</a:t>
            </a:r>
            <a:r>
              <a:rPr sz="1200" spc="-30" dirty="0">
                <a:latin typeface="Times New Roman"/>
                <a:cs typeface="Times New Roman"/>
              </a:rPr>
              <a:t> </a:t>
            </a:r>
            <a:r>
              <a:rPr sz="1200" dirty="0">
                <a:latin typeface="Times New Roman"/>
                <a:cs typeface="Times New Roman"/>
              </a:rPr>
              <a:t>notification</a:t>
            </a:r>
            <a:r>
              <a:rPr sz="1200" spc="-30" dirty="0">
                <a:latin typeface="Times New Roman"/>
                <a:cs typeface="Times New Roman"/>
              </a:rPr>
              <a:t> </a:t>
            </a:r>
            <a:r>
              <a:rPr sz="1200" dirty="0">
                <a:latin typeface="Times New Roman"/>
                <a:cs typeface="Times New Roman"/>
              </a:rPr>
              <a:t>that</a:t>
            </a:r>
            <a:r>
              <a:rPr sz="1200" spc="-25" dirty="0">
                <a:latin typeface="Times New Roman"/>
                <a:cs typeface="Times New Roman"/>
              </a:rPr>
              <a:t> </a:t>
            </a:r>
            <a:r>
              <a:rPr sz="1200" dirty="0">
                <a:latin typeface="Times New Roman"/>
                <a:cs typeface="Times New Roman"/>
              </a:rPr>
              <a:t>your</a:t>
            </a:r>
            <a:r>
              <a:rPr sz="1200" spc="-30" dirty="0">
                <a:latin typeface="Times New Roman"/>
                <a:cs typeface="Times New Roman"/>
              </a:rPr>
              <a:t> </a:t>
            </a:r>
            <a:r>
              <a:rPr sz="1200" dirty="0">
                <a:latin typeface="Times New Roman"/>
                <a:cs typeface="Times New Roman"/>
              </a:rPr>
              <a:t>account</a:t>
            </a:r>
            <a:r>
              <a:rPr sz="1200" spc="-30" dirty="0">
                <a:latin typeface="Times New Roman"/>
                <a:cs typeface="Times New Roman"/>
              </a:rPr>
              <a:t> </a:t>
            </a:r>
            <a:r>
              <a:rPr sz="1200" dirty="0">
                <a:latin typeface="Times New Roman"/>
                <a:cs typeface="Times New Roman"/>
              </a:rPr>
              <a:t>profile</a:t>
            </a:r>
            <a:r>
              <a:rPr sz="1200" spc="-30" dirty="0">
                <a:latin typeface="Times New Roman"/>
                <a:cs typeface="Times New Roman"/>
              </a:rPr>
              <a:t> </a:t>
            </a:r>
            <a:r>
              <a:rPr sz="1200" dirty="0">
                <a:latin typeface="Times New Roman"/>
                <a:cs typeface="Times New Roman"/>
              </a:rPr>
              <a:t>is</a:t>
            </a:r>
            <a:r>
              <a:rPr sz="1200" spc="-25" dirty="0">
                <a:latin typeface="Times New Roman"/>
                <a:cs typeface="Times New Roman"/>
              </a:rPr>
              <a:t> </a:t>
            </a:r>
            <a:r>
              <a:rPr sz="1200" dirty="0">
                <a:latin typeface="Times New Roman"/>
                <a:cs typeface="Times New Roman"/>
              </a:rPr>
              <a:t>under</a:t>
            </a:r>
            <a:r>
              <a:rPr sz="1200" spc="-35" dirty="0">
                <a:latin typeface="Times New Roman"/>
                <a:cs typeface="Times New Roman"/>
              </a:rPr>
              <a:t> </a:t>
            </a:r>
            <a:r>
              <a:rPr sz="1200" spc="-10" dirty="0">
                <a:latin typeface="Times New Roman"/>
                <a:cs typeface="Times New Roman"/>
              </a:rPr>
              <a:t>review.</a:t>
            </a:r>
            <a:endParaRPr sz="1200">
              <a:latin typeface="Times New Roman"/>
              <a:cs typeface="Times New Roman"/>
            </a:endParaRPr>
          </a:p>
        </p:txBody>
      </p:sp>
      <p:pic>
        <p:nvPicPr>
          <p:cNvPr id="5" name="object 5" descr="A screenshot of a computer  Description automatically generated "/>
          <p:cNvPicPr/>
          <p:nvPr/>
        </p:nvPicPr>
        <p:blipFill>
          <a:blip r:embed="rId2" cstate="print"/>
          <a:stretch>
            <a:fillRect/>
          </a:stretch>
        </p:blipFill>
        <p:spPr>
          <a:xfrm>
            <a:off x="914400" y="1432928"/>
            <a:ext cx="4101666" cy="2898768"/>
          </a:xfrm>
          <a:prstGeom prst="rect">
            <a:avLst/>
          </a:prstGeom>
        </p:spPr>
      </p:pic>
      <p:pic>
        <p:nvPicPr>
          <p:cNvPr id="6" name="object 6" descr="A screenshot of a computer  Description automatically generated "/>
          <p:cNvPicPr/>
          <p:nvPr/>
        </p:nvPicPr>
        <p:blipFill>
          <a:blip r:embed="rId3" cstate="print"/>
          <a:stretch>
            <a:fillRect/>
          </a:stretch>
        </p:blipFill>
        <p:spPr>
          <a:xfrm>
            <a:off x="914400" y="5081168"/>
            <a:ext cx="4159042" cy="22898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58900" y="891031"/>
            <a:ext cx="5273675" cy="383540"/>
          </a:xfrm>
          <a:prstGeom prst="rect">
            <a:avLst/>
          </a:prstGeom>
        </p:spPr>
        <p:txBody>
          <a:bodyPr vert="horz" wrap="square" lIns="0" tIns="24765" rIns="0" bIns="0" rtlCol="0">
            <a:spAutoFit/>
          </a:bodyPr>
          <a:lstStyle/>
          <a:p>
            <a:pPr marL="241300" marR="5080" indent="-228600">
              <a:lnSpc>
                <a:spcPts val="1380"/>
              </a:lnSpc>
              <a:spcBef>
                <a:spcPts val="195"/>
              </a:spcBef>
              <a:buChar char="•"/>
              <a:tabLst>
                <a:tab pos="241300" algn="l"/>
              </a:tabLst>
            </a:pPr>
            <a:r>
              <a:rPr sz="1200" dirty="0">
                <a:latin typeface="Times New Roman"/>
                <a:cs typeface="Times New Roman"/>
              </a:rPr>
              <a:t>Sign</a:t>
            </a:r>
            <a:r>
              <a:rPr sz="1200" spc="-25" dirty="0">
                <a:latin typeface="Times New Roman"/>
                <a:cs typeface="Times New Roman"/>
              </a:rPr>
              <a:t> </a:t>
            </a:r>
            <a:r>
              <a:rPr sz="1200" dirty="0">
                <a:latin typeface="Times New Roman"/>
                <a:cs typeface="Times New Roman"/>
              </a:rPr>
              <a:t>out</a:t>
            </a:r>
            <a:r>
              <a:rPr sz="1200" spc="-20"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dirty="0">
                <a:latin typeface="Times New Roman"/>
                <a:cs typeface="Times New Roman"/>
              </a:rPr>
              <a:t>WINGS</a:t>
            </a:r>
            <a:r>
              <a:rPr sz="1200" spc="-25" dirty="0">
                <a:latin typeface="Times New Roman"/>
                <a:cs typeface="Times New Roman"/>
              </a:rPr>
              <a:t> </a:t>
            </a:r>
            <a:r>
              <a:rPr sz="1200" dirty="0">
                <a:latin typeface="Times New Roman"/>
                <a:cs typeface="Times New Roman"/>
              </a:rPr>
              <a:t>by</a:t>
            </a:r>
            <a:r>
              <a:rPr sz="1200" spc="-20" dirty="0">
                <a:latin typeface="Times New Roman"/>
                <a:cs typeface="Times New Roman"/>
              </a:rPr>
              <a:t> </a:t>
            </a:r>
            <a:r>
              <a:rPr sz="1200" dirty="0">
                <a:latin typeface="Times New Roman"/>
                <a:cs typeface="Times New Roman"/>
              </a:rPr>
              <a:t>clicking</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three</a:t>
            </a:r>
            <a:r>
              <a:rPr sz="1200" spc="-25" dirty="0">
                <a:latin typeface="Times New Roman"/>
                <a:cs typeface="Times New Roman"/>
              </a:rPr>
              <a:t> </a:t>
            </a:r>
            <a:r>
              <a:rPr sz="1200" dirty="0">
                <a:latin typeface="Times New Roman"/>
                <a:cs typeface="Times New Roman"/>
              </a:rPr>
              <a:t>dots</a:t>
            </a:r>
            <a:r>
              <a:rPr sz="1200" spc="-20" dirty="0">
                <a:latin typeface="Times New Roman"/>
                <a:cs typeface="Times New Roman"/>
              </a:rPr>
              <a:t> </a:t>
            </a:r>
            <a:r>
              <a:rPr sz="1200" dirty="0">
                <a:latin typeface="Times New Roman"/>
                <a:cs typeface="Times New Roman"/>
              </a:rPr>
              <a:t>located</a:t>
            </a:r>
            <a:r>
              <a:rPr sz="1200" spc="-25" dirty="0">
                <a:latin typeface="Times New Roman"/>
                <a:cs typeface="Times New Roman"/>
              </a:rPr>
              <a:t> </a:t>
            </a:r>
            <a:r>
              <a:rPr sz="1200" dirty="0">
                <a:latin typeface="Times New Roman"/>
                <a:cs typeface="Times New Roman"/>
              </a:rPr>
              <a:t>at</a:t>
            </a:r>
            <a:r>
              <a:rPr sz="1200" spc="-20"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top</a:t>
            </a:r>
            <a:r>
              <a:rPr sz="1200" spc="-25" dirty="0">
                <a:latin typeface="Times New Roman"/>
                <a:cs typeface="Times New Roman"/>
              </a:rPr>
              <a:t> </a:t>
            </a:r>
            <a:r>
              <a:rPr sz="1200" dirty="0">
                <a:latin typeface="Times New Roman"/>
                <a:cs typeface="Times New Roman"/>
              </a:rPr>
              <a:t>right</a:t>
            </a:r>
            <a:r>
              <a:rPr sz="1200" spc="-20" dirty="0">
                <a:latin typeface="Times New Roman"/>
                <a:cs typeface="Times New Roman"/>
              </a:rPr>
              <a:t> </a:t>
            </a:r>
            <a:r>
              <a:rPr sz="1200" dirty="0">
                <a:latin typeface="Times New Roman"/>
                <a:cs typeface="Times New Roman"/>
              </a:rPr>
              <a:t>corner</a:t>
            </a:r>
            <a:r>
              <a:rPr sz="1200" spc="-20" dirty="0">
                <a:latin typeface="Times New Roman"/>
                <a:cs typeface="Times New Roman"/>
              </a:rPr>
              <a:t> </a:t>
            </a:r>
            <a:r>
              <a:rPr sz="1200" dirty="0">
                <a:latin typeface="Times New Roman"/>
                <a:cs typeface="Times New Roman"/>
              </a:rPr>
              <a:t>of</a:t>
            </a:r>
            <a:r>
              <a:rPr sz="1200" spc="-25" dirty="0">
                <a:latin typeface="Times New Roman"/>
                <a:cs typeface="Times New Roman"/>
              </a:rPr>
              <a:t> the </a:t>
            </a:r>
            <a:r>
              <a:rPr sz="1200" spc="-10" dirty="0">
                <a:latin typeface="Times New Roman"/>
                <a:cs typeface="Times New Roman"/>
              </a:rPr>
              <a:t>screen.</a:t>
            </a:r>
            <a:endParaRPr sz="1200">
              <a:latin typeface="Times New Roman"/>
              <a:cs typeface="Times New Roman"/>
            </a:endParaRPr>
          </a:p>
        </p:txBody>
      </p:sp>
      <p:sp>
        <p:nvSpPr>
          <p:cNvPr id="3" name="object 3"/>
          <p:cNvSpPr txBox="1"/>
          <p:nvPr/>
        </p:nvSpPr>
        <p:spPr>
          <a:xfrm>
            <a:off x="1358900" y="3192271"/>
            <a:ext cx="4432935" cy="397510"/>
          </a:xfrm>
          <a:prstGeom prst="rect">
            <a:avLst/>
          </a:prstGeom>
        </p:spPr>
        <p:txBody>
          <a:bodyPr vert="horz" wrap="square" lIns="0" tIns="6350" rIns="0" bIns="0" rtlCol="0">
            <a:spAutoFit/>
          </a:bodyPr>
          <a:lstStyle/>
          <a:p>
            <a:pPr marL="241300" marR="5080" indent="-228600">
              <a:lnSpc>
                <a:spcPct val="103299"/>
              </a:lnSpc>
              <a:spcBef>
                <a:spcPts val="50"/>
              </a:spcBef>
              <a:buChar char="•"/>
              <a:tabLst>
                <a:tab pos="241300" algn="l"/>
              </a:tabLst>
            </a:pPr>
            <a:r>
              <a:rPr sz="1200" dirty="0">
                <a:latin typeface="Times New Roman"/>
                <a:cs typeface="Times New Roman"/>
              </a:rPr>
              <a:t>Sign</a:t>
            </a:r>
            <a:r>
              <a:rPr sz="1200" spc="-40" dirty="0">
                <a:latin typeface="Times New Roman"/>
                <a:cs typeface="Times New Roman"/>
              </a:rPr>
              <a:t> </a:t>
            </a:r>
            <a:r>
              <a:rPr sz="1200" dirty="0">
                <a:latin typeface="Times New Roman"/>
                <a:cs typeface="Times New Roman"/>
              </a:rPr>
              <a:t>out</a:t>
            </a:r>
            <a:r>
              <a:rPr sz="1200" spc="-30" dirty="0">
                <a:latin typeface="Times New Roman"/>
                <a:cs typeface="Times New Roman"/>
              </a:rPr>
              <a:t> </a:t>
            </a:r>
            <a:r>
              <a:rPr sz="1200" dirty="0">
                <a:latin typeface="Times New Roman"/>
                <a:cs typeface="Times New Roman"/>
              </a:rPr>
              <a:t>of</a:t>
            </a:r>
            <a:r>
              <a:rPr sz="1200" spc="-40" dirty="0">
                <a:latin typeface="Times New Roman"/>
                <a:cs typeface="Times New Roman"/>
              </a:rPr>
              <a:t> </a:t>
            </a:r>
            <a:r>
              <a:rPr sz="1200" dirty="0">
                <a:latin typeface="Times New Roman"/>
                <a:cs typeface="Times New Roman"/>
              </a:rPr>
              <a:t>WINGS</a:t>
            </a:r>
            <a:r>
              <a:rPr sz="1200" spc="-30" dirty="0">
                <a:latin typeface="Times New Roman"/>
                <a:cs typeface="Times New Roman"/>
              </a:rPr>
              <a:t> </a:t>
            </a:r>
            <a:r>
              <a:rPr sz="1200" dirty="0">
                <a:latin typeface="Times New Roman"/>
                <a:cs typeface="Times New Roman"/>
              </a:rPr>
              <a:t>by</a:t>
            </a:r>
            <a:r>
              <a:rPr sz="1200" spc="-60" dirty="0">
                <a:latin typeface="Times New Roman"/>
                <a:cs typeface="Times New Roman"/>
              </a:rPr>
              <a:t> </a:t>
            </a:r>
            <a:r>
              <a:rPr sz="1200" dirty="0">
                <a:latin typeface="Times New Roman"/>
                <a:cs typeface="Times New Roman"/>
              </a:rPr>
              <a:t>clicking</a:t>
            </a:r>
            <a:r>
              <a:rPr sz="1200" spc="-45"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dirty="0">
                <a:latin typeface="Times New Roman"/>
                <a:cs typeface="Times New Roman"/>
              </a:rPr>
              <a:t>three</a:t>
            </a:r>
            <a:r>
              <a:rPr sz="1200" spc="-40" dirty="0">
                <a:latin typeface="Times New Roman"/>
                <a:cs typeface="Times New Roman"/>
              </a:rPr>
              <a:t> </a:t>
            </a:r>
            <a:r>
              <a:rPr sz="1200" dirty="0">
                <a:latin typeface="Times New Roman"/>
                <a:cs typeface="Times New Roman"/>
              </a:rPr>
              <a:t>dots</a:t>
            </a:r>
            <a:r>
              <a:rPr sz="1200" spc="-35" dirty="0">
                <a:latin typeface="Times New Roman"/>
                <a:cs typeface="Times New Roman"/>
              </a:rPr>
              <a:t> </a:t>
            </a:r>
            <a:r>
              <a:rPr sz="1200" dirty="0">
                <a:latin typeface="Times New Roman"/>
                <a:cs typeface="Times New Roman"/>
              </a:rPr>
              <a:t>located</a:t>
            </a:r>
            <a:r>
              <a:rPr sz="1200" spc="-35" dirty="0">
                <a:latin typeface="Times New Roman"/>
                <a:cs typeface="Times New Roman"/>
              </a:rPr>
              <a:t> </a:t>
            </a:r>
            <a:r>
              <a:rPr sz="1200" dirty="0">
                <a:latin typeface="Times New Roman"/>
                <a:cs typeface="Times New Roman"/>
              </a:rPr>
              <a:t>at</a:t>
            </a:r>
            <a:r>
              <a:rPr sz="1200" spc="-30"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dirty="0">
                <a:latin typeface="Times New Roman"/>
                <a:cs typeface="Times New Roman"/>
              </a:rPr>
              <a:t>top</a:t>
            </a:r>
            <a:r>
              <a:rPr sz="1200" spc="-35" dirty="0">
                <a:latin typeface="Times New Roman"/>
                <a:cs typeface="Times New Roman"/>
              </a:rPr>
              <a:t> </a:t>
            </a:r>
            <a:r>
              <a:rPr sz="1200" spc="-10" dirty="0">
                <a:latin typeface="Times New Roman"/>
                <a:cs typeface="Times New Roman"/>
              </a:rPr>
              <a:t>right </a:t>
            </a:r>
            <a:r>
              <a:rPr sz="1200" dirty="0">
                <a:latin typeface="Times New Roman"/>
                <a:cs typeface="Times New Roman"/>
              </a:rPr>
              <a:t>corner</a:t>
            </a:r>
            <a:r>
              <a:rPr sz="1200" spc="-30" dirty="0">
                <a:latin typeface="Times New Roman"/>
                <a:cs typeface="Times New Roman"/>
              </a:rPr>
              <a:t> </a:t>
            </a:r>
            <a:r>
              <a:rPr sz="1200" dirty="0">
                <a:latin typeface="Times New Roman"/>
                <a:cs typeface="Times New Roman"/>
              </a:rPr>
              <a:t>of</a:t>
            </a:r>
            <a:r>
              <a:rPr sz="1200" spc="-55"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spc="-10" dirty="0">
                <a:latin typeface="Times New Roman"/>
                <a:cs typeface="Times New Roman"/>
              </a:rPr>
              <a:t>screen.</a:t>
            </a:r>
            <a:endParaRPr sz="1200">
              <a:latin typeface="Times New Roman"/>
              <a:cs typeface="Times New Roman"/>
            </a:endParaRPr>
          </a:p>
        </p:txBody>
      </p:sp>
      <p:pic>
        <p:nvPicPr>
          <p:cNvPr id="4" name="object 4"/>
          <p:cNvPicPr/>
          <p:nvPr/>
        </p:nvPicPr>
        <p:blipFill>
          <a:blip r:embed="rId2" cstate="print"/>
          <a:stretch>
            <a:fillRect/>
          </a:stretch>
        </p:blipFill>
        <p:spPr>
          <a:xfrm>
            <a:off x="896111" y="5472684"/>
            <a:ext cx="5980175" cy="38099"/>
          </a:xfrm>
          <a:prstGeom prst="rect">
            <a:avLst/>
          </a:prstGeom>
        </p:spPr>
      </p:pic>
      <p:sp>
        <p:nvSpPr>
          <p:cNvPr id="5" name="object 5"/>
          <p:cNvSpPr txBox="1"/>
          <p:nvPr/>
        </p:nvSpPr>
        <p:spPr>
          <a:xfrm>
            <a:off x="901700" y="5823444"/>
            <a:ext cx="5516880" cy="1632585"/>
          </a:xfrm>
          <a:prstGeom prst="rect">
            <a:avLst/>
          </a:prstGeom>
        </p:spPr>
        <p:txBody>
          <a:bodyPr vert="horz" wrap="square" lIns="0" tIns="81915" rIns="0" bIns="0" rtlCol="0">
            <a:spAutoFit/>
          </a:bodyPr>
          <a:lstStyle/>
          <a:p>
            <a:pPr marL="12700">
              <a:lnSpc>
                <a:spcPct val="100000"/>
              </a:lnSpc>
              <a:spcBef>
                <a:spcPts val="645"/>
              </a:spcBef>
            </a:pPr>
            <a:r>
              <a:rPr sz="1200" dirty="0">
                <a:latin typeface="Times New Roman"/>
                <a:cs typeface="Times New Roman"/>
              </a:rPr>
              <a:t>Step</a:t>
            </a:r>
            <a:r>
              <a:rPr sz="1200" spc="-25" dirty="0">
                <a:latin typeface="Times New Roman"/>
                <a:cs typeface="Times New Roman"/>
              </a:rPr>
              <a:t> 2:</a:t>
            </a:r>
            <a:endParaRPr sz="1200">
              <a:latin typeface="Times New Roman"/>
              <a:cs typeface="Times New Roman"/>
            </a:endParaRPr>
          </a:p>
          <a:p>
            <a:pPr marL="12700">
              <a:lnSpc>
                <a:spcPct val="100000"/>
              </a:lnSpc>
              <a:spcBef>
                <a:spcPts val="915"/>
              </a:spcBef>
            </a:pPr>
            <a:r>
              <a:rPr sz="2000" b="1" dirty="0">
                <a:latin typeface="Times New Roman"/>
                <a:cs typeface="Times New Roman"/>
              </a:rPr>
              <a:t>Completing</a:t>
            </a:r>
            <a:r>
              <a:rPr sz="2000" b="1" spc="-40" dirty="0">
                <a:latin typeface="Times New Roman"/>
                <a:cs typeface="Times New Roman"/>
              </a:rPr>
              <a:t> </a:t>
            </a:r>
            <a:r>
              <a:rPr sz="2000" b="1" spc="-10" dirty="0">
                <a:latin typeface="Times New Roman"/>
                <a:cs typeface="Times New Roman"/>
              </a:rPr>
              <a:t>the</a:t>
            </a:r>
            <a:r>
              <a:rPr sz="2000" b="1" spc="-114" dirty="0">
                <a:latin typeface="Times New Roman"/>
                <a:cs typeface="Times New Roman"/>
              </a:rPr>
              <a:t> </a:t>
            </a:r>
            <a:r>
              <a:rPr sz="2000" b="1" dirty="0">
                <a:latin typeface="Times New Roman"/>
                <a:cs typeface="Times New Roman"/>
              </a:rPr>
              <a:t>Application</a:t>
            </a:r>
            <a:r>
              <a:rPr sz="2000" b="1" spc="-35" dirty="0">
                <a:latin typeface="Times New Roman"/>
                <a:cs typeface="Times New Roman"/>
              </a:rPr>
              <a:t> </a:t>
            </a:r>
            <a:r>
              <a:rPr sz="2000" b="1" dirty="0">
                <a:latin typeface="Times New Roman"/>
                <a:cs typeface="Times New Roman"/>
              </a:rPr>
              <a:t>Checklist</a:t>
            </a:r>
            <a:r>
              <a:rPr sz="2000" b="1" spc="-30" dirty="0">
                <a:latin typeface="Times New Roman"/>
                <a:cs typeface="Times New Roman"/>
              </a:rPr>
              <a:t> </a:t>
            </a:r>
            <a:r>
              <a:rPr sz="2000" b="1" spc="-10" dirty="0">
                <a:latin typeface="Times New Roman"/>
                <a:cs typeface="Times New Roman"/>
              </a:rPr>
              <a:t>(overview)</a:t>
            </a:r>
            <a:endParaRPr sz="2000">
              <a:latin typeface="Times New Roman"/>
              <a:cs typeface="Times New Roman"/>
            </a:endParaRPr>
          </a:p>
          <a:p>
            <a:pPr marL="12700">
              <a:lnSpc>
                <a:spcPct val="100000"/>
              </a:lnSpc>
              <a:spcBef>
                <a:spcPts val="1115"/>
              </a:spcBef>
            </a:pPr>
            <a:r>
              <a:rPr sz="1200" b="1" dirty="0">
                <a:latin typeface="Times New Roman"/>
                <a:cs typeface="Times New Roman"/>
              </a:rPr>
              <a:t>Login</a:t>
            </a:r>
            <a:r>
              <a:rPr sz="1200" b="1" spc="-15" dirty="0">
                <a:latin typeface="Times New Roman"/>
                <a:cs typeface="Times New Roman"/>
              </a:rPr>
              <a:t> </a:t>
            </a:r>
            <a:r>
              <a:rPr sz="1200" b="1" dirty="0">
                <a:latin typeface="Times New Roman"/>
                <a:cs typeface="Times New Roman"/>
              </a:rPr>
              <a:t>to</a:t>
            </a:r>
            <a:r>
              <a:rPr sz="1200" b="1" spc="-35" dirty="0">
                <a:latin typeface="Times New Roman"/>
                <a:cs typeface="Times New Roman"/>
              </a:rPr>
              <a:t> </a:t>
            </a:r>
            <a:r>
              <a:rPr sz="1200" b="1" spc="-20" dirty="0">
                <a:latin typeface="Times New Roman"/>
                <a:cs typeface="Times New Roman"/>
              </a:rPr>
              <a:t>WINGS</a:t>
            </a:r>
            <a:endParaRPr sz="1200">
              <a:latin typeface="Times New Roman"/>
              <a:cs typeface="Times New Roman"/>
            </a:endParaRPr>
          </a:p>
          <a:p>
            <a:pPr marL="469265" indent="-227965">
              <a:lnSpc>
                <a:spcPct val="100000"/>
              </a:lnSpc>
              <a:spcBef>
                <a:spcPts val="960"/>
              </a:spcBef>
              <a:buSzPct val="83333"/>
              <a:buFont typeface="Arial"/>
              <a:buChar char="•"/>
              <a:tabLst>
                <a:tab pos="469265" algn="l"/>
              </a:tabLst>
            </a:pPr>
            <a:r>
              <a:rPr sz="1200" b="1" dirty="0">
                <a:latin typeface="Times New Roman"/>
                <a:cs typeface="Times New Roman"/>
              </a:rPr>
              <a:t>Navigate</a:t>
            </a:r>
            <a:r>
              <a:rPr sz="1200" b="1" spc="-30" dirty="0">
                <a:latin typeface="Times New Roman"/>
                <a:cs typeface="Times New Roman"/>
              </a:rPr>
              <a:t> </a:t>
            </a:r>
            <a:r>
              <a:rPr sz="1200" b="1" dirty="0">
                <a:latin typeface="Times New Roman"/>
                <a:cs typeface="Times New Roman"/>
              </a:rPr>
              <a:t>to</a:t>
            </a:r>
            <a:r>
              <a:rPr sz="1200" b="1" spc="-20" dirty="0">
                <a:latin typeface="Times New Roman"/>
                <a:cs typeface="Times New Roman"/>
              </a:rPr>
              <a:t> </a:t>
            </a:r>
            <a:r>
              <a:rPr sz="1200" b="1" dirty="0">
                <a:latin typeface="Times New Roman"/>
                <a:cs typeface="Times New Roman"/>
              </a:rPr>
              <a:t>the</a:t>
            </a:r>
            <a:r>
              <a:rPr sz="1200" b="1" spc="-25" dirty="0">
                <a:latin typeface="Times New Roman"/>
                <a:cs typeface="Times New Roman"/>
              </a:rPr>
              <a:t> </a:t>
            </a:r>
            <a:r>
              <a:rPr sz="1200" b="1" dirty="0">
                <a:latin typeface="Times New Roman"/>
                <a:cs typeface="Times New Roman"/>
              </a:rPr>
              <a:t>Holm</a:t>
            </a:r>
            <a:r>
              <a:rPr sz="1200" b="1" spc="-25" dirty="0">
                <a:latin typeface="Times New Roman"/>
                <a:cs typeface="Times New Roman"/>
              </a:rPr>
              <a:t> </a:t>
            </a:r>
            <a:r>
              <a:rPr sz="1200" b="1" spc="-10" dirty="0">
                <a:latin typeface="Times New Roman"/>
                <a:cs typeface="Times New Roman"/>
              </a:rPr>
              <a:t>Center</a:t>
            </a:r>
            <a:r>
              <a:rPr sz="1200" b="1" spc="-65" dirty="0">
                <a:latin typeface="Times New Roman"/>
                <a:cs typeface="Times New Roman"/>
              </a:rPr>
              <a:t> </a:t>
            </a:r>
            <a:r>
              <a:rPr sz="1200" b="1" dirty="0">
                <a:latin typeface="Times New Roman"/>
                <a:cs typeface="Times New Roman"/>
              </a:rPr>
              <a:t>WINGS</a:t>
            </a:r>
            <a:r>
              <a:rPr sz="1200" b="1" spc="-20" dirty="0">
                <a:latin typeface="Times New Roman"/>
                <a:cs typeface="Times New Roman"/>
              </a:rPr>
              <a:t> </a:t>
            </a:r>
            <a:r>
              <a:rPr sz="1200" b="1" dirty="0">
                <a:latin typeface="Times New Roman"/>
                <a:cs typeface="Times New Roman"/>
              </a:rPr>
              <a:t>Portal</a:t>
            </a:r>
            <a:r>
              <a:rPr sz="1200" dirty="0">
                <a:latin typeface="Times New Roman"/>
                <a:cs typeface="Times New Roman"/>
              </a:rPr>
              <a:t>:</a:t>
            </a:r>
            <a:r>
              <a:rPr sz="1200" spc="-20" dirty="0">
                <a:latin typeface="Times New Roman"/>
                <a:cs typeface="Times New Roman"/>
              </a:rPr>
              <a:t> </a:t>
            </a:r>
            <a:r>
              <a:rPr sz="1200" u="sng" spc="-10" dirty="0">
                <a:solidFill>
                  <a:srgbClr val="467885"/>
                </a:solidFill>
                <a:uFill>
                  <a:solidFill>
                    <a:srgbClr val="467885"/>
                  </a:solidFill>
                </a:uFill>
                <a:latin typeface="Times New Roman"/>
                <a:cs typeface="Times New Roman"/>
                <a:hlinkClick r:id="rId3"/>
              </a:rPr>
              <a:t>https://wings.holmcenter.com</a:t>
            </a:r>
            <a:r>
              <a:rPr sz="1200" spc="-10" dirty="0">
                <a:latin typeface="Times New Roman"/>
                <a:cs typeface="Times New Roman"/>
              </a:rPr>
              <a:t>.</a:t>
            </a:r>
            <a:endParaRPr sz="1200">
              <a:latin typeface="Times New Roman"/>
              <a:cs typeface="Times New Roman"/>
            </a:endParaRPr>
          </a:p>
          <a:p>
            <a:pPr marL="469265" indent="-227965">
              <a:lnSpc>
                <a:spcPct val="100000"/>
              </a:lnSpc>
              <a:spcBef>
                <a:spcPts val="960"/>
              </a:spcBef>
              <a:buSzPct val="83333"/>
              <a:buFont typeface="Arial"/>
              <a:buChar char="•"/>
              <a:tabLst>
                <a:tab pos="469265" algn="l"/>
              </a:tabLst>
            </a:pPr>
            <a:r>
              <a:rPr sz="1200" b="1" dirty="0">
                <a:latin typeface="Times New Roman"/>
                <a:cs typeface="Times New Roman"/>
              </a:rPr>
              <a:t>Login</a:t>
            </a:r>
            <a:r>
              <a:rPr sz="1200" b="1" spc="-25" dirty="0">
                <a:latin typeface="Times New Roman"/>
                <a:cs typeface="Times New Roman"/>
              </a:rPr>
              <a:t> </a:t>
            </a:r>
            <a:r>
              <a:rPr sz="1200" dirty="0">
                <a:latin typeface="Times New Roman"/>
                <a:cs typeface="Times New Roman"/>
              </a:rPr>
              <a:t>using</a:t>
            </a:r>
            <a:r>
              <a:rPr sz="1200" spc="-25" dirty="0">
                <a:latin typeface="Times New Roman"/>
                <a:cs typeface="Times New Roman"/>
              </a:rPr>
              <a:t> </a:t>
            </a:r>
            <a:r>
              <a:rPr sz="1200" dirty="0">
                <a:latin typeface="Times New Roman"/>
                <a:cs typeface="Times New Roman"/>
              </a:rPr>
              <a:t>the</a:t>
            </a:r>
            <a:r>
              <a:rPr sz="1200" spc="-25" dirty="0">
                <a:latin typeface="Times New Roman"/>
                <a:cs typeface="Times New Roman"/>
              </a:rPr>
              <a:t> </a:t>
            </a:r>
            <a:r>
              <a:rPr sz="1200" dirty="0">
                <a:latin typeface="Times New Roman"/>
                <a:cs typeface="Times New Roman"/>
              </a:rPr>
              <a:t>email</a:t>
            </a:r>
            <a:r>
              <a:rPr sz="1200" spc="-25" dirty="0">
                <a:latin typeface="Times New Roman"/>
                <a:cs typeface="Times New Roman"/>
              </a:rPr>
              <a:t> </a:t>
            </a:r>
            <a:r>
              <a:rPr sz="1200" dirty="0">
                <a:latin typeface="Times New Roman"/>
                <a:cs typeface="Times New Roman"/>
              </a:rPr>
              <a:t>address</a:t>
            </a:r>
            <a:r>
              <a:rPr sz="1200" spc="-20" dirty="0">
                <a:latin typeface="Times New Roman"/>
                <a:cs typeface="Times New Roman"/>
              </a:rPr>
              <a:t> </a:t>
            </a:r>
            <a:r>
              <a:rPr sz="1200" dirty="0">
                <a:latin typeface="Times New Roman"/>
                <a:cs typeface="Times New Roman"/>
              </a:rPr>
              <a:t>and</a:t>
            </a:r>
            <a:r>
              <a:rPr sz="1200" spc="-25" dirty="0">
                <a:latin typeface="Times New Roman"/>
                <a:cs typeface="Times New Roman"/>
              </a:rPr>
              <a:t> </a:t>
            </a:r>
            <a:r>
              <a:rPr sz="1200" dirty="0">
                <a:latin typeface="Times New Roman"/>
                <a:cs typeface="Times New Roman"/>
              </a:rPr>
              <a:t>password</a:t>
            </a:r>
            <a:r>
              <a:rPr sz="1200" spc="-20" dirty="0">
                <a:latin typeface="Times New Roman"/>
                <a:cs typeface="Times New Roman"/>
              </a:rPr>
              <a:t> </a:t>
            </a:r>
            <a:r>
              <a:rPr sz="1200" dirty="0">
                <a:latin typeface="Times New Roman"/>
                <a:cs typeface="Times New Roman"/>
              </a:rPr>
              <a:t>you</a:t>
            </a:r>
            <a:r>
              <a:rPr sz="1200" spc="-25" dirty="0">
                <a:latin typeface="Times New Roman"/>
                <a:cs typeface="Times New Roman"/>
              </a:rPr>
              <a:t> </a:t>
            </a:r>
            <a:r>
              <a:rPr sz="1200" dirty="0">
                <a:latin typeface="Times New Roman"/>
                <a:cs typeface="Times New Roman"/>
              </a:rPr>
              <a:t>created</a:t>
            </a:r>
            <a:r>
              <a:rPr sz="1200" spc="-25" dirty="0">
                <a:latin typeface="Times New Roman"/>
                <a:cs typeface="Times New Roman"/>
              </a:rPr>
              <a:t> </a:t>
            </a:r>
            <a:r>
              <a:rPr sz="1200" dirty="0">
                <a:latin typeface="Times New Roman"/>
                <a:cs typeface="Times New Roman"/>
              </a:rPr>
              <a:t>during</a:t>
            </a:r>
            <a:r>
              <a:rPr sz="1200" spc="-2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account</a:t>
            </a:r>
            <a:r>
              <a:rPr sz="1200" spc="-10" dirty="0">
                <a:latin typeface="Times New Roman"/>
                <a:cs typeface="Times New Roman"/>
              </a:rPr>
              <a:t> setup.</a:t>
            </a:r>
            <a:endParaRPr sz="1200">
              <a:latin typeface="Times New Roman"/>
              <a:cs typeface="Times New Roman"/>
            </a:endParaRPr>
          </a:p>
        </p:txBody>
      </p:sp>
      <p:pic>
        <p:nvPicPr>
          <p:cNvPr id="6" name="object 6" descr="A screenshot of a profile  Description automatically generated "/>
          <p:cNvPicPr/>
          <p:nvPr/>
        </p:nvPicPr>
        <p:blipFill>
          <a:blip r:embed="rId4" cstate="print"/>
          <a:stretch>
            <a:fillRect/>
          </a:stretch>
        </p:blipFill>
        <p:spPr>
          <a:xfrm>
            <a:off x="914400" y="1736064"/>
            <a:ext cx="4738698" cy="1343021"/>
          </a:xfrm>
          <a:prstGeom prst="rect">
            <a:avLst/>
          </a:prstGeom>
        </p:spPr>
      </p:pic>
      <p:grpSp>
        <p:nvGrpSpPr>
          <p:cNvPr id="7" name="object 7"/>
          <p:cNvGrpSpPr/>
          <p:nvPr/>
        </p:nvGrpSpPr>
        <p:grpSpPr>
          <a:xfrm>
            <a:off x="914400" y="3923410"/>
            <a:ext cx="2922270" cy="1324610"/>
            <a:chOff x="914400" y="3923410"/>
            <a:chExt cx="2922270" cy="1324610"/>
          </a:xfrm>
        </p:grpSpPr>
        <p:pic>
          <p:nvPicPr>
            <p:cNvPr id="8" name="object 8"/>
            <p:cNvPicPr/>
            <p:nvPr/>
          </p:nvPicPr>
          <p:blipFill>
            <a:blip r:embed="rId5" cstate="print"/>
            <a:stretch>
              <a:fillRect/>
            </a:stretch>
          </p:blipFill>
          <p:spPr>
            <a:xfrm>
              <a:off x="923925" y="3932941"/>
              <a:ext cx="2902838" cy="1305554"/>
            </a:xfrm>
            <a:prstGeom prst="rect">
              <a:avLst/>
            </a:prstGeom>
          </p:spPr>
        </p:pic>
        <p:sp>
          <p:nvSpPr>
            <p:cNvPr id="9" name="object 9"/>
            <p:cNvSpPr/>
            <p:nvPr/>
          </p:nvSpPr>
          <p:spPr>
            <a:xfrm>
              <a:off x="919162" y="3928173"/>
              <a:ext cx="2912745" cy="1315085"/>
            </a:xfrm>
            <a:custGeom>
              <a:avLst/>
              <a:gdLst/>
              <a:ahLst/>
              <a:cxnLst/>
              <a:rect l="l" t="t" r="r" b="b"/>
              <a:pathLst>
                <a:path w="2912745" h="1315085">
                  <a:moveTo>
                    <a:pt x="0" y="1315085"/>
                  </a:moveTo>
                  <a:lnTo>
                    <a:pt x="2912364" y="1315085"/>
                  </a:lnTo>
                  <a:lnTo>
                    <a:pt x="2912364" y="0"/>
                  </a:lnTo>
                  <a:lnTo>
                    <a:pt x="0" y="0"/>
                  </a:lnTo>
                  <a:lnTo>
                    <a:pt x="0" y="1315085"/>
                  </a:lnTo>
                  <a:close/>
                </a:path>
              </a:pathLst>
            </a:custGeom>
            <a:ln w="9524">
              <a:solidFill>
                <a:srgbClr val="766F6F"/>
              </a:solidFill>
            </a:ln>
          </p:spPr>
          <p:txBody>
            <a:bodyPr wrap="square" lIns="0" tIns="0" rIns="0" bIns="0" rtlCol="0"/>
            <a:lstStyle/>
            <a:p>
              <a:endParaRPr/>
            </a:p>
          </p:txBody>
        </p:sp>
        <p:sp>
          <p:nvSpPr>
            <p:cNvPr id="10" name="object 10"/>
            <p:cNvSpPr/>
            <p:nvPr/>
          </p:nvSpPr>
          <p:spPr>
            <a:xfrm>
              <a:off x="3390263" y="3941168"/>
              <a:ext cx="262255" cy="222250"/>
            </a:xfrm>
            <a:custGeom>
              <a:avLst/>
              <a:gdLst/>
              <a:ahLst/>
              <a:cxnLst/>
              <a:rect l="l" t="t" r="r" b="b"/>
              <a:pathLst>
                <a:path w="262254" h="222250">
                  <a:moveTo>
                    <a:pt x="0" y="111125"/>
                  </a:moveTo>
                  <a:lnTo>
                    <a:pt x="10299" y="67881"/>
                  </a:lnTo>
                  <a:lnTo>
                    <a:pt x="38379" y="32562"/>
                  </a:lnTo>
                  <a:lnTo>
                    <a:pt x="80048" y="8737"/>
                  </a:lnTo>
                  <a:lnTo>
                    <a:pt x="131064" y="0"/>
                  </a:lnTo>
                  <a:lnTo>
                    <a:pt x="182156" y="8737"/>
                  </a:lnTo>
                  <a:lnTo>
                    <a:pt x="223850" y="32562"/>
                  </a:lnTo>
                  <a:lnTo>
                    <a:pt x="251955" y="67881"/>
                  </a:lnTo>
                  <a:lnTo>
                    <a:pt x="262255" y="111125"/>
                  </a:lnTo>
                  <a:lnTo>
                    <a:pt x="251955" y="154368"/>
                  </a:lnTo>
                  <a:lnTo>
                    <a:pt x="223850" y="189687"/>
                  </a:lnTo>
                  <a:lnTo>
                    <a:pt x="182156" y="213512"/>
                  </a:lnTo>
                  <a:lnTo>
                    <a:pt x="131064" y="222250"/>
                  </a:lnTo>
                  <a:lnTo>
                    <a:pt x="80048" y="213512"/>
                  </a:lnTo>
                  <a:lnTo>
                    <a:pt x="38379" y="189687"/>
                  </a:lnTo>
                  <a:lnTo>
                    <a:pt x="10299" y="154368"/>
                  </a:lnTo>
                  <a:lnTo>
                    <a:pt x="0" y="111125"/>
                  </a:lnTo>
                  <a:close/>
                </a:path>
              </a:pathLst>
            </a:custGeom>
            <a:ln w="28575">
              <a:solidFill>
                <a:srgbClr val="FF0000"/>
              </a:solidFill>
            </a:ln>
          </p:spPr>
          <p:txBody>
            <a:bodyPr wrap="square" lIns="0" tIns="0" rIns="0" bIns="0" rtlCol="0"/>
            <a:lstStyle/>
            <a:p>
              <a:endParaRPr/>
            </a:p>
          </p:txBody>
        </p:sp>
        <p:sp>
          <p:nvSpPr>
            <p:cNvPr id="11" name="object 11"/>
            <p:cNvSpPr/>
            <p:nvPr/>
          </p:nvSpPr>
          <p:spPr>
            <a:xfrm>
              <a:off x="2604135" y="4914645"/>
              <a:ext cx="1165860" cy="251460"/>
            </a:xfrm>
            <a:custGeom>
              <a:avLst/>
              <a:gdLst/>
              <a:ahLst/>
              <a:cxnLst/>
              <a:rect l="l" t="t" r="r" b="b"/>
              <a:pathLst>
                <a:path w="1165860" h="251460">
                  <a:moveTo>
                    <a:pt x="0" y="251460"/>
                  </a:moveTo>
                  <a:lnTo>
                    <a:pt x="1165860" y="251460"/>
                  </a:lnTo>
                  <a:lnTo>
                    <a:pt x="1165860" y="0"/>
                  </a:lnTo>
                  <a:lnTo>
                    <a:pt x="0" y="0"/>
                  </a:lnTo>
                  <a:lnTo>
                    <a:pt x="0" y="251460"/>
                  </a:lnTo>
                  <a:close/>
                </a:path>
              </a:pathLst>
            </a:custGeom>
            <a:ln w="28575">
              <a:solidFill>
                <a:srgbClr val="FF0000"/>
              </a:solidFill>
            </a:ln>
          </p:spPr>
          <p:txBody>
            <a:bodyPr wrap="square" lIns="0" tIns="0" rIns="0" bIns="0" rtlCol="0"/>
            <a:lstStyle/>
            <a:p>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3324859"/>
            <a:ext cx="4093210" cy="817880"/>
          </a:xfrm>
          <a:prstGeom prst="rect">
            <a:avLst/>
          </a:prstGeom>
        </p:spPr>
        <p:txBody>
          <a:bodyPr vert="horz" wrap="square" lIns="0" tIns="12700" rIns="0" bIns="0" rtlCol="0">
            <a:spAutoFit/>
          </a:bodyPr>
          <a:lstStyle/>
          <a:p>
            <a:pPr marL="12700">
              <a:lnSpc>
                <a:spcPct val="100000"/>
              </a:lnSpc>
              <a:spcBef>
                <a:spcPts val="100"/>
              </a:spcBef>
            </a:pPr>
            <a:r>
              <a:rPr sz="1200" b="1" dirty="0">
                <a:latin typeface="Times New Roman"/>
                <a:cs typeface="Times New Roman"/>
              </a:rPr>
              <a:t>Access</a:t>
            </a:r>
            <a:r>
              <a:rPr sz="1200" b="1" spc="15" dirty="0">
                <a:latin typeface="Times New Roman"/>
                <a:cs typeface="Times New Roman"/>
              </a:rPr>
              <a:t> </a:t>
            </a:r>
            <a:r>
              <a:rPr sz="1200" b="1" spc="-10" dirty="0">
                <a:latin typeface="Times New Roman"/>
                <a:cs typeface="Times New Roman"/>
              </a:rPr>
              <a:t>the</a:t>
            </a:r>
            <a:r>
              <a:rPr sz="1200" b="1" spc="-75" dirty="0">
                <a:latin typeface="Times New Roman"/>
                <a:cs typeface="Times New Roman"/>
              </a:rPr>
              <a:t> </a:t>
            </a:r>
            <a:r>
              <a:rPr sz="1200" b="1" spc="-10" dirty="0">
                <a:latin typeface="Times New Roman"/>
                <a:cs typeface="Times New Roman"/>
              </a:rPr>
              <a:t>AFROTC</a:t>
            </a:r>
            <a:r>
              <a:rPr sz="1200" b="1" spc="-70" dirty="0">
                <a:latin typeface="Times New Roman"/>
                <a:cs typeface="Times New Roman"/>
              </a:rPr>
              <a:t> </a:t>
            </a:r>
            <a:r>
              <a:rPr sz="1200" b="1" spc="-10" dirty="0">
                <a:latin typeface="Times New Roman"/>
                <a:cs typeface="Times New Roman"/>
              </a:rPr>
              <a:t>Application</a:t>
            </a:r>
            <a:endParaRPr sz="1200">
              <a:latin typeface="Times New Roman"/>
              <a:cs typeface="Times New Roman"/>
            </a:endParaRPr>
          </a:p>
          <a:p>
            <a:pPr marL="227965" marR="5080" indent="-227965" algn="r">
              <a:lnSpc>
                <a:spcPct val="100000"/>
              </a:lnSpc>
              <a:spcBef>
                <a:spcPts val="960"/>
              </a:spcBef>
              <a:buSzPct val="83333"/>
              <a:buFont typeface="Arial"/>
              <a:buChar char="•"/>
              <a:tabLst>
                <a:tab pos="227965" algn="l"/>
              </a:tabLst>
            </a:pPr>
            <a:r>
              <a:rPr sz="1200" dirty="0">
                <a:latin typeface="Times New Roman"/>
                <a:cs typeface="Times New Roman"/>
              </a:rPr>
              <a:t>After</a:t>
            </a:r>
            <a:r>
              <a:rPr sz="1200" spc="-40" dirty="0">
                <a:latin typeface="Times New Roman"/>
                <a:cs typeface="Times New Roman"/>
              </a:rPr>
              <a:t> </a:t>
            </a:r>
            <a:r>
              <a:rPr sz="1200" dirty="0">
                <a:latin typeface="Times New Roman"/>
                <a:cs typeface="Times New Roman"/>
              </a:rPr>
              <a:t>logging</a:t>
            </a:r>
            <a:r>
              <a:rPr sz="1200" spc="-20" dirty="0">
                <a:latin typeface="Times New Roman"/>
                <a:cs typeface="Times New Roman"/>
              </a:rPr>
              <a:t> </a:t>
            </a:r>
            <a:r>
              <a:rPr sz="1200" dirty="0">
                <a:latin typeface="Times New Roman"/>
                <a:cs typeface="Times New Roman"/>
              </a:rPr>
              <a:t>in,</a:t>
            </a:r>
            <a:r>
              <a:rPr sz="1200" spc="-15" dirty="0">
                <a:latin typeface="Times New Roman"/>
                <a:cs typeface="Times New Roman"/>
              </a:rPr>
              <a:t> </a:t>
            </a:r>
            <a:r>
              <a:rPr sz="1200" dirty="0">
                <a:latin typeface="Times New Roman"/>
                <a:cs typeface="Times New Roman"/>
              </a:rPr>
              <a:t>click</a:t>
            </a:r>
            <a:r>
              <a:rPr sz="1200" spc="-20" dirty="0">
                <a:latin typeface="Times New Roman"/>
                <a:cs typeface="Times New Roman"/>
              </a:rPr>
              <a:t> </a:t>
            </a:r>
            <a:r>
              <a:rPr sz="1200" dirty="0">
                <a:latin typeface="Times New Roman"/>
                <a:cs typeface="Times New Roman"/>
              </a:rPr>
              <a:t>on</a:t>
            </a:r>
            <a:r>
              <a:rPr sz="1200" spc="-10"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dirty="0">
                <a:latin typeface="Times New Roman"/>
                <a:cs typeface="Times New Roman"/>
              </a:rPr>
              <a:t>"My</a:t>
            </a:r>
            <a:r>
              <a:rPr sz="1200" spc="-20" dirty="0">
                <a:latin typeface="Times New Roman"/>
                <a:cs typeface="Times New Roman"/>
              </a:rPr>
              <a:t> </a:t>
            </a:r>
            <a:r>
              <a:rPr sz="1200" spc="-10" dirty="0">
                <a:latin typeface="Times New Roman"/>
                <a:cs typeface="Times New Roman"/>
              </a:rPr>
              <a:t>ROTC</a:t>
            </a:r>
            <a:r>
              <a:rPr sz="1200" spc="-70" dirty="0">
                <a:latin typeface="Times New Roman"/>
                <a:cs typeface="Times New Roman"/>
              </a:rPr>
              <a:t> </a:t>
            </a:r>
            <a:r>
              <a:rPr sz="1200" dirty="0">
                <a:latin typeface="Times New Roman"/>
                <a:cs typeface="Times New Roman"/>
              </a:rPr>
              <a:t>Application"</a:t>
            </a:r>
            <a:r>
              <a:rPr sz="1200" spc="-20" dirty="0">
                <a:latin typeface="Times New Roman"/>
                <a:cs typeface="Times New Roman"/>
              </a:rPr>
              <a:t> </a:t>
            </a:r>
            <a:r>
              <a:rPr sz="1200" spc="-10" dirty="0">
                <a:latin typeface="Times New Roman"/>
                <a:cs typeface="Times New Roman"/>
              </a:rPr>
              <a:t>tile.</a:t>
            </a:r>
            <a:endParaRPr sz="1200">
              <a:latin typeface="Times New Roman"/>
              <a:cs typeface="Times New Roman"/>
            </a:endParaRPr>
          </a:p>
          <a:p>
            <a:pPr marL="227965" marR="43180" lvl="1" indent="-227965" algn="r">
              <a:lnSpc>
                <a:spcPct val="100000"/>
              </a:lnSpc>
              <a:spcBef>
                <a:spcPts val="960"/>
              </a:spcBef>
              <a:buFont typeface="Times New Roman"/>
              <a:buChar char="•"/>
              <a:tabLst>
                <a:tab pos="227965" algn="l"/>
              </a:tabLst>
            </a:pPr>
            <a:r>
              <a:rPr sz="1200" b="1" dirty="0">
                <a:latin typeface="Times New Roman"/>
                <a:cs typeface="Times New Roman"/>
              </a:rPr>
              <a:t>Screenshot</a:t>
            </a:r>
            <a:r>
              <a:rPr sz="1200" b="1" spc="-45" dirty="0">
                <a:latin typeface="Times New Roman"/>
                <a:cs typeface="Times New Roman"/>
              </a:rPr>
              <a:t> </a:t>
            </a:r>
            <a:r>
              <a:rPr sz="1200" b="1" dirty="0">
                <a:latin typeface="Times New Roman"/>
                <a:cs typeface="Times New Roman"/>
              </a:rPr>
              <a:t>below:</a:t>
            </a:r>
            <a:r>
              <a:rPr sz="1200" b="1" spc="-30" dirty="0">
                <a:latin typeface="Times New Roman"/>
                <a:cs typeface="Times New Roman"/>
              </a:rPr>
              <a:t> </a:t>
            </a:r>
            <a:r>
              <a:rPr sz="1200" dirty="0">
                <a:latin typeface="Times New Roman"/>
                <a:cs typeface="Times New Roman"/>
              </a:rPr>
              <a:t>Click</a:t>
            </a:r>
            <a:r>
              <a:rPr sz="1200" spc="-20" dirty="0">
                <a:latin typeface="Times New Roman"/>
                <a:cs typeface="Times New Roman"/>
              </a:rPr>
              <a:t> </a:t>
            </a:r>
            <a:r>
              <a:rPr sz="1200" dirty="0">
                <a:latin typeface="Times New Roman"/>
                <a:cs typeface="Times New Roman"/>
              </a:rPr>
              <a:t>"My</a:t>
            </a:r>
            <a:r>
              <a:rPr sz="1200" spc="-25" dirty="0">
                <a:latin typeface="Times New Roman"/>
                <a:cs typeface="Times New Roman"/>
              </a:rPr>
              <a:t> </a:t>
            </a:r>
            <a:r>
              <a:rPr sz="1200" spc="-10" dirty="0">
                <a:latin typeface="Times New Roman"/>
                <a:cs typeface="Times New Roman"/>
              </a:rPr>
              <a:t>ROTC</a:t>
            </a:r>
            <a:r>
              <a:rPr sz="1200" spc="-70" dirty="0">
                <a:latin typeface="Times New Roman"/>
                <a:cs typeface="Times New Roman"/>
              </a:rPr>
              <a:t> </a:t>
            </a:r>
            <a:r>
              <a:rPr sz="1200" spc="-10" dirty="0">
                <a:latin typeface="Times New Roman"/>
                <a:cs typeface="Times New Roman"/>
              </a:rPr>
              <a:t>Application"</a:t>
            </a:r>
            <a:endParaRPr sz="1200">
              <a:latin typeface="Times New Roman"/>
              <a:cs typeface="Times New Roman"/>
            </a:endParaRPr>
          </a:p>
        </p:txBody>
      </p:sp>
      <p:sp>
        <p:nvSpPr>
          <p:cNvPr id="3" name="object 3"/>
          <p:cNvSpPr txBox="1"/>
          <p:nvPr/>
        </p:nvSpPr>
        <p:spPr>
          <a:xfrm>
            <a:off x="901700" y="5987288"/>
            <a:ext cx="5963920" cy="2868927"/>
          </a:xfrm>
          <a:prstGeom prst="rect">
            <a:avLst/>
          </a:prstGeom>
        </p:spPr>
        <p:txBody>
          <a:bodyPr vert="horz" wrap="square" lIns="0" tIns="12700" rIns="0" bIns="0" rtlCol="0">
            <a:spAutoFit/>
          </a:bodyPr>
          <a:lstStyle/>
          <a:p>
            <a:pPr marL="12700">
              <a:lnSpc>
                <a:spcPct val="100000"/>
              </a:lnSpc>
              <a:spcBef>
                <a:spcPts val="100"/>
              </a:spcBef>
            </a:pPr>
            <a:r>
              <a:rPr sz="1200" b="1" dirty="0">
                <a:latin typeface="Times New Roman"/>
                <a:cs typeface="Times New Roman"/>
              </a:rPr>
              <a:t>Intent</a:t>
            </a:r>
            <a:r>
              <a:rPr sz="1200" b="1" spc="-35" dirty="0">
                <a:latin typeface="Times New Roman"/>
                <a:cs typeface="Times New Roman"/>
              </a:rPr>
              <a:t> </a:t>
            </a:r>
            <a:r>
              <a:rPr sz="1200" b="1" dirty="0">
                <a:latin typeface="Times New Roman"/>
                <a:cs typeface="Times New Roman"/>
              </a:rPr>
              <a:t>to</a:t>
            </a:r>
            <a:r>
              <a:rPr sz="1200" b="1" spc="-15" dirty="0">
                <a:latin typeface="Times New Roman"/>
                <a:cs typeface="Times New Roman"/>
              </a:rPr>
              <a:t> </a:t>
            </a:r>
            <a:r>
              <a:rPr sz="1200" b="1" dirty="0">
                <a:latin typeface="Times New Roman"/>
                <a:cs typeface="Times New Roman"/>
              </a:rPr>
              <a:t>Complete</a:t>
            </a:r>
            <a:r>
              <a:rPr sz="1200" b="1" spc="-15" dirty="0">
                <a:latin typeface="Times New Roman"/>
                <a:cs typeface="Times New Roman"/>
              </a:rPr>
              <a:t> </a:t>
            </a:r>
            <a:r>
              <a:rPr sz="1200" b="1" spc="-10" dirty="0">
                <a:latin typeface="Times New Roman"/>
                <a:cs typeface="Times New Roman"/>
              </a:rPr>
              <a:t>the</a:t>
            </a:r>
            <a:r>
              <a:rPr sz="1200" b="1" spc="-65" dirty="0">
                <a:latin typeface="Times New Roman"/>
                <a:cs typeface="Times New Roman"/>
              </a:rPr>
              <a:t> </a:t>
            </a:r>
            <a:r>
              <a:rPr sz="1200" b="1" spc="-10" dirty="0">
                <a:latin typeface="Times New Roman"/>
                <a:cs typeface="Times New Roman"/>
              </a:rPr>
              <a:t>Application</a:t>
            </a:r>
            <a:endParaRPr sz="1200" dirty="0">
              <a:latin typeface="Times New Roman"/>
              <a:cs typeface="Times New Roman"/>
            </a:endParaRPr>
          </a:p>
          <a:p>
            <a:pPr marL="469900" marR="155575" indent="-228600">
              <a:lnSpc>
                <a:spcPct val="110800"/>
              </a:lnSpc>
              <a:spcBef>
                <a:spcPts val="805"/>
              </a:spcBef>
              <a:buSzPct val="83333"/>
              <a:buFont typeface="Arial"/>
              <a:buChar char="•"/>
              <a:tabLst>
                <a:tab pos="469900" algn="l"/>
              </a:tabLst>
            </a:pPr>
            <a:r>
              <a:rPr sz="1200" b="1" spc="-10" dirty="0">
                <a:latin typeface="Times New Roman"/>
                <a:cs typeface="Times New Roman"/>
              </a:rPr>
              <a:t>Join</a:t>
            </a:r>
            <a:r>
              <a:rPr sz="1200" b="1" spc="-70" dirty="0">
                <a:latin typeface="Times New Roman"/>
                <a:cs typeface="Times New Roman"/>
              </a:rPr>
              <a:t> </a:t>
            </a:r>
            <a:r>
              <a:rPr sz="1200" b="1" dirty="0">
                <a:latin typeface="Times New Roman"/>
                <a:cs typeface="Times New Roman"/>
              </a:rPr>
              <a:t>AFROTC</a:t>
            </a:r>
            <a:r>
              <a:rPr sz="1200" dirty="0">
                <a:latin typeface="Times New Roman"/>
                <a:cs typeface="Times New Roman"/>
              </a:rPr>
              <a:t>:</a:t>
            </a:r>
            <a:r>
              <a:rPr sz="1200" spc="-50" dirty="0">
                <a:latin typeface="Times New Roman"/>
                <a:cs typeface="Times New Roman"/>
              </a:rPr>
              <a:t> </a:t>
            </a:r>
            <a:r>
              <a:rPr sz="1200" dirty="0">
                <a:latin typeface="Times New Roman"/>
                <a:cs typeface="Times New Roman"/>
              </a:rPr>
              <a:t>Indicate</a:t>
            </a:r>
            <a:r>
              <a:rPr sz="1200" spc="-15" dirty="0">
                <a:latin typeface="Times New Roman"/>
                <a:cs typeface="Times New Roman"/>
              </a:rPr>
              <a:t> </a:t>
            </a:r>
            <a:r>
              <a:rPr sz="1200" dirty="0">
                <a:latin typeface="Times New Roman"/>
                <a:cs typeface="Times New Roman"/>
              </a:rPr>
              <a:t>your</a:t>
            </a:r>
            <a:r>
              <a:rPr sz="1200" spc="-20" dirty="0">
                <a:latin typeface="Times New Roman"/>
                <a:cs typeface="Times New Roman"/>
              </a:rPr>
              <a:t> </a:t>
            </a:r>
            <a:r>
              <a:rPr sz="1200" dirty="0">
                <a:latin typeface="Times New Roman"/>
                <a:cs typeface="Times New Roman"/>
              </a:rPr>
              <a:t>intent</a:t>
            </a:r>
            <a:r>
              <a:rPr sz="1200" spc="-20" dirty="0">
                <a:latin typeface="Times New Roman"/>
                <a:cs typeface="Times New Roman"/>
              </a:rPr>
              <a:t> </a:t>
            </a:r>
            <a:r>
              <a:rPr sz="1200" dirty="0">
                <a:latin typeface="Times New Roman"/>
                <a:cs typeface="Times New Roman"/>
              </a:rPr>
              <a:t>to</a:t>
            </a:r>
            <a:r>
              <a:rPr sz="1200" spc="-20" dirty="0">
                <a:latin typeface="Times New Roman"/>
                <a:cs typeface="Times New Roman"/>
              </a:rPr>
              <a:t> </a:t>
            </a:r>
            <a:r>
              <a:rPr sz="1200" spc="-10" dirty="0">
                <a:latin typeface="Times New Roman"/>
                <a:cs typeface="Times New Roman"/>
              </a:rPr>
              <a:t>join</a:t>
            </a:r>
            <a:r>
              <a:rPr sz="1200" spc="-75" dirty="0">
                <a:latin typeface="Times New Roman"/>
                <a:cs typeface="Times New Roman"/>
              </a:rPr>
              <a:t> </a:t>
            </a:r>
            <a:r>
              <a:rPr sz="1200" dirty="0">
                <a:latin typeface="Times New Roman"/>
                <a:cs typeface="Times New Roman"/>
              </a:rPr>
              <a:t>AFROTC</a:t>
            </a:r>
            <a:r>
              <a:rPr sz="1200" spc="-15" dirty="0">
                <a:latin typeface="Times New Roman"/>
                <a:cs typeface="Times New Roman"/>
              </a:rPr>
              <a:t> </a:t>
            </a:r>
            <a:r>
              <a:rPr sz="1200" dirty="0">
                <a:latin typeface="Times New Roman"/>
                <a:cs typeface="Times New Roman"/>
              </a:rPr>
              <a:t>by</a:t>
            </a:r>
            <a:r>
              <a:rPr sz="1200" spc="-20" dirty="0">
                <a:latin typeface="Times New Roman"/>
                <a:cs typeface="Times New Roman"/>
              </a:rPr>
              <a:t> </a:t>
            </a:r>
            <a:r>
              <a:rPr sz="1200" dirty="0">
                <a:latin typeface="Times New Roman"/>
                <a:cs typeface="Times New Roman"/>
              </a:rPr>
              <a:t>selecting</a:t>
            </a:r>
            <a:r>
              <a:rPr sz="1200" spc="-20" dirty="0">
                <a:latin typeface="Times New Roman"/>
                <a:cs typeface="Times New Roman"/>
              </a:rPr>
              <a:t> "Yes"</a:t>
            </a:r>
            <a:r>
              <a:rPr sz="1200" spc="-5" dirty="0">
                <a:latin typeface="Times New Roman"/>
                <a:cs typeface="Times New Roman"/>
              </a:rPr>
              <a:t> </a:t>
            </a:r>
            <a:r>
              <a:rPr sz="1200" dirty="0">
                <a:latin typeface="Times New Roman"/>
                <a:cs typeface="Times New Roman"/>
              </a:rPr>
              <a:t>or</a:t>
            </a:r>
            <a:r>
              <a:rPr sz="1200" spc="-25" dirty="0">
                <a:latin typeface="Times New Roman"/>
                <a:cs typeface="Times New Roman"/>
              </a:rPr>
              <a:t> </a:t>
            </a:r>
            <a:r>
              <a:rPr sz="1200" dirty="0">
                <a:latin typeface="Times New Roman"/>
                <a:cs typeface="Times New Roman"/>
              </a:rPr>
              <a:t>"No"</a:t>
            </a:r>
            <a:r>
              <a:rPr sz="1200" spc="-20" dirty="0">
                <a:latin typeface="Times New Roman"/>
                <a:cs typeface="Times New Roman"/>
              </a:rPr>
              <a:t> </a:t>
            </a:r>
            <a:r>
              <a:rPr sz="1200" dirty="0">
                <a:latin typeface="Times New Roman"/>
                <a:cs typeface="Times New Roman"/>
              </a:rPr>
              <a:t>at</a:t>
            </a:r>
            <a:r>
              <a:rPr sz="1200" spc="-15" dirty="0">
                <a:latin typeface="Times New Roman"/>
                <a:cs typeface="Times New Roman"/>
              </a:rPr>
              <a:t> </a:t>
            </a:r>
            <a:r>
              <a:rPr sz="1200" spc="-25" dirty="0">
                <a:latin typeface="Times New Roman"/>
                <a:cs typeface="Times New Roman"/>
              </a:rPr>
              <a:t>the </a:t>
            </a:r>
            <a:r>
              <a:rPr sz="1200" dirty="0">
                <a:latin typeface="Times New Roman"/>
                <a:cs typeface="Times New Roman"/>
              </a:rPr>
              <a:t>top</a:t>
            </a:r>
            <a:r>
              <a:rPr sz="1200" spc="-15" dirty="0">
                <a:latin typeface="Times New Roman"/>
                <a:cs typeface="Times New Roman"/>
              </a:rPr>
              <a:t> </a:t>
            </a:r>
            <a:r>
              <a:rPr sz="1200" dirty="0">
                <a:latin typeface="Times New Roman"/>
                <a:cs typeface="Times New Roman"/>
              </a:rPr>
              <a:t>of</a:t>
            </a:r>
            <a:r>
              <a:rPr sz="1200" spc="-15" dirty="0">
                <a:latin typeface="Times New Roman"/>
                <a:cs typeface="Times New Roman"/>
              </a:rPr>
              <a:t> </a:t>
            </a:r>
            <a:r>
              <a:rPr sz="1200" dirty="0">
                <a:latin typeface="Times New Roman"/>
                <a:cs typeface="Times New Roman"/>
              </a:rPr>
              <a:t>the</a:t>
            </a:r>
            <a:r>
              <a:rPr sz="1200" spc="-15" dirty="0">
                <a:latin typeface="Times New Roman"/>
                <a:cs typeface="Times New Roman"/>
              </a:rPr>
              <a:t> </a:t>
            </a:r>
            <a:r>
              <a:rPr sz="1200" spc="-10" dirty="0">
                <a:latin typeface="Times New Roman"/>
                <a:cs typeface="Times New Roman"/>
              </a:rPr>
              <a:t>checklist.</a:t>
            </a:r>
            <a:endParaRPr sz="1200" dirty="0">
              <a:latin typeface="Times New Roman"/>
              <a:cs typeface="Times New Roman"/>
            </a:endParaRPr>
          </a:p>
          <a:p>
            <a:pPr>
              <a:lnSpc>
                <a:spcPct val="100000"/>
              </a:lnSpc>
              <a:buFont typeface="Arial"/>
              <a:buChar char="•"/>
            </a:pPr>
            <a:endParaRPr sz="1200" dirty="0">
              <a:latin typeface="Times New Roman"/>
              <a:cs typeface="Times New Roman"/>
            </a:endParaRPr>
          </a:p>
          <a:p>
            <a:pPr>
              <a:lnSpc>
                <a:spcPct val="100000"/>
              </a:lnSpc>
              <a:spcBef>
                <a:spcPts val="595"/>
              </a:spcBef>
              <a:buFont typeface="Arial"/>
              <a:buChar char="•"/>
            </a:pPr>
            <a:endParaRPr sz="1200" dirty="0">
              <a:latin typeface="Times New Roman"/>
              <a:cs typeface="Times New Roman"/>
            </a:endParaRPr>
          </a:p>
          <a:p>
            <a:pPr marL="12700">
              <a:lnSpc>
                <a:spcPct val="100000"/>
              </a:lnSpc>
              <a:spcBef>
                <a:spcPts val="5"/>
              </a:spcBef>
            </a:pPr>
            <a:r>
              <a:rPr sz="1200" b="1" spc="-10" dirty="0">
                <a:latin typeface="Times New Roman"/>
                <a:cs typeface="Times New Roman"/>
              </a:rPr>
              <a:t>My</a:t>
            </a:r>
            <a:r>
              <a:rPr sz="1200" b="1" spc="-55" dirty="0">
                <a:latin typeface="Times New Roman"/>
                <a:cs typeface="Times New Roman"/>
              </a:rPr>
              <a:t> </a:t>
            </a:r>
            <a:r>
              <a:rPr sz="1200" b="1" spc="-10" dirty="0">
                <a:latin typeface="Times New Roman"/>
                <a:cs typeface="Times New Roman"/>
              </a:rPr>
              <a:t>Application</a:t>
            </a:r>
            <a:r>
              <a:rPr sz="1200" b="1" spc="5" dirty="0">
                <a:latin typeface="Times New Roman"/>
                <a:cs typeface="Times New Roman"/>
              </a:rPr>
              <a:t> </a:t>
            </a:r>
            <a:r>
              <a:rPr sz="1200" b="1" spc="-45" dirty="0">
                <a:latin typeface="Times New Roman"/>
                <a:cs typeface="Times New Roman"/>
              </a:rPr>
              <a:t>To-</a:t>
            </a:r>
            <a:r>
              <a:rPr sz="1200" b="1" dirty="0">
                <a:latin typeface="Times New Roman"/>
                <a:cs typeface="Times New Roman"/>
              </a:rPr>
              <a:t>Do</a:t>
            </a:r>
            <a:r>
              <a:rPr sz="1200" b="1" spc="25" dirty="0">
                <a:latin typeface="Times New Roman"/>
                <a:cs typeface="Times New Roman"/>
              </a:rPr>
              <a:t> </a:t>
            </a:r>
            <a:r>
              <a:rPr sz="1200" b="1" spc="-20" dirty="0">
                <a:latin typeface="Times New Roman"/>
                <a:cs typeface="Times New Roman"/>
              </a:rPr>
              <a:t>List</a:t>
            </a:r>
            <a:endParaRPr sz="1200" dirty="0">
              <a:latin typeface="Times New Roman"/>
              <a:cs typeface="Times New Roman"/>
            </a:endParaRPr>
          </a:p>
          <a:p>
            <a:pPr marL="12700" marR="21590">
              <a:lnSpc>
                <a:spcPct val="110800"/>
              </a:lnSpc>
              <a:spcBef>
                <a:spcPts val="805"/>
              </a:spcBef>
            </a:pPr>
            <a:r>
              <a:rPr sz="1200" dirty="0">
                <a:latin typeface="Times New Roman"/>
                <a:cs typeface="Times New Roman"/>
              </a:rPr>
              <a:t>Complete</a:t>
            </a:r>
            <a:r>
              <a:rPr sz="1200" spc="-40" dirty="0">
                <a:latin typeface="Times New Roman"/>
                <a:cs typeface="Times New Roman"/>
              </a:rPr>
              <a:t> </a:t>
            </a:r>
            <a:r>
              <a:rPr sz="1200" dirty="0">
                <a:latin typeface="Times New Roman"/>
                <a:cs typeface="Times New Roman"/>
              </a:rPr>
              <a:t>each</a:t>
            </a:r>
            <a:r>
              <a:rPr sz="1200" spc="-10" dirty="0">
                <a:latin typeface="Times New Roman"/>
                <a:cs typeface="Times New Roman"/>
              </a:rPr>
              <a:t> </a:t>
            </a:r>
            <a:r>
              <a:rPr sz="1200" dirty="0">
                <a:latin typeface="Times New Roman"/>
                <a:cs typeface="Times New Roman"/>
              </a:rPr>
              <a:t>section</a:t>
            </a:r>
            <a:r>
              <a:rPr sz="1200" spc="-15" dirty="0">
                <a:latin typeface="Times New Roman"/>
                <a:cs typeface="Times New Roman"/>
              </a:rPr>
              <a:t> </a:t>
            </a:r>
            <a:r>
              <a:rPr sz="1200" dirty="0">
                <a:latin typeface="Times New Roman"/>
                <a:cs typeface="Times New Roman"/>
              </a:rPr>
              <a:t>listed</a:t>
            </a:r>
            <a:r>
              <a:rPr sz="1200" spc="-15" dirty="0">
                <a:latin typeface="Times New Roman"/>
                <a:cs typeface="Times New Roman"/>
              </a:rPr>
              <a:t> </a:t>
            </a:r>
            <a:r>
              <a:rPr sz="1200" dirty="0">
                <a:latin typeface="Times New Roman"/>
                <a:cs typeface="Times New Roman"/>
              </a:rPr>
              <a:t>in</a:t>
            </a:r>
            <a:r>
              <a:rPr sz="1200" spc="-10"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b="1" spc="-10" dirty="0">
                <a:latin typeface="Times New Roman"/>
                <a:cs typeface="Times New Roman"/>
              </a:rPr>
              <a:t>My</a:t>
            </a:r>
            <a:r>
              <a:rPr sz="1200" b="1" spc="-75" dirty="0">
                <a:latin typeface="Times New Roman"/>
                <a:cs typeface="Times New Roman"/>
              </a:rPr>
              <a:t> </a:t>
            </a:r>
            <a:r>
              <a:rPr sz="1200" b="1" spc="-10" dirty="0">
                <a:latin typeface="Times New Roman"/>
                <a:cs typeface="Times New Roman"/>
              </a:rPr>
              <a:t>Application</a:t>
            </a:r>
            <a:r>
              <a:rPr sz="1200" b="1" spc="-30" dirty="0">
                <a:latin typeface="Times New Roman"/>
                <a:cs typeface="Times New Roman"/>
              </a:rPr>
              <a:t> </a:t>
            </a:r>
            <a:r>
              <a:rPr sz="1200" b="1" spc="-45" dirty="0">
                <a:latin typeface="Times New Roman"/>
                <a:cs typeface="Times New Roman"/>
              </a:rPr>
              <a:t>To-</a:t>
            </a:r>
            <a:r>
              <a:rPr sz="1200" b="1" dirty="0">
                <a:latin typeface="Times New Roman"/>
                <a:cs typeface="Times New Roman"/>
              </a:rPr>
              <a:t>Do</a:t>
            </a:r>
            <a:r>
              <a:rPr sz="1200" b="1" spc="-15" dirty="0">
                <a:latin typeface="Times New Roman"/>
                <a:cs typeface="Times New Roman"/>
              </a:rPr>
              <a:t> </a:t>
            </a:r>
            <a:r>
              <a:rPr sz="1200" b="1" spc="-10" dirty="0">
                <a:latin typeface="Times New Roman"/>
                <a:cs typeface="Times New Roman"/>
              </a:rPr>
              <a:t>List</a:t>
            </a:r>
            <a:r>
              <a:rPr sz="1200" spc="-10" dirty="0">
                <a:latin typeface="Times New Roman"/>
                <a:cs typeface="Times New Roman"/>
              </a:rPr>
              <a:t>.</a:t>
            </a:r>
            <a:r>
              <a:rPr sz="1200" spc="-75" dirty="0">
                <a:latin typeface="Times New Roman"/>
                <a:cs typeface="Times New Roman"/>
              </a:rPr>
              <a:t> </a:t>
            </a:r>
            <a:r>
              <a:rPr sz="1200" dirty="0">
                <a:latin typeface="Times New Roman"/>
                <a:cs typeface="Times New Roman"/>
              </a:rPr>
              <a:t>A</a:t>
            </a:r>
            <a:r>
              <a:rPr sz="1200" spc="-75" dirty="0">
                <a:latin typeface="Times New Roman"/>
                <a:cs typeface="Times New Roman"/>
              </a:rPr>
              <a:t> </a:t>
            </a:r>
            <a:r>
              <a:rPr sz="1200" dirty="0">
                <a:latin typeface="Times New Roman"/>
                <a:cs typeface="Times New Roman"/>
              </a:rPr>
              <a:t>check mark</a:t>
            </a:r>
            <a:r>
              <a:rPr sz="1200" spc="-15" dirty="0">
                <a:latin typeface="Times New Roman"/>
                <a:cs typeface="Times New Roman"/>
              </a:rPr>
              <a:t> </a:t>
            </a:r>
            <a:r>
              <a:rPr sz="1200" dirty="0">
                <a:latin typeface="Times New Roman"/>
                <a:cs typeface="Times New Roman"/>
              </a:rPr>
              <a:t>will</a:t>
            </a:r>
            <a:r>
              <a:rPr sz="1200" spc="-10" dirty="0">
                <a:latin typeface="Times New Roman"/>
                <a:cs typeface="Times New Roman"/>
              </a:rPr>
              <a:t> </a:t>
            </a:r>
            <a:r>
              <a:rPr sz="1200" dirty="0">
                <a:latin typeface="Times New Roman"/>
                <a:cs typeface="Times New Roman"/>
              </a:rPr>
              <a:t>appear</a:t>
            </a:r>
            <a:r>
              <a:rPr sz="1200" spc="-20" dirty="0">
                <a:latin typeface="Times New Roman"/>
                <a:cs typeface="Times New Roman"/>
              </a:rPr>
              <a:t> </a:t>
            </a:r>
            <a:r>
              <a:rPr sz="1200" dirty="0">
                <a:latin typeface="Times New Roman"/>
                <a:cs typeface="Times New Roman"/>
              </a:rPr>
              <a:t>in</a:t>
            </a:r>
            <a:r>
              <a:rPr sz="1200" spc="-10" dirty="0">
                <a:latin typeface="Times New Roman"/>
                <a:cs typeface="Times New Roman"/>
              </a:rPr>
              <a:t> </a:t>
            </a:r>
            <a:r>
              <a:rPr sz="1200" spc="-25" dirty="0">
                <a:latin typeface="Times New Roman"/>
                <a:cs typeface="Times New Roman"/>
              </a:rPr>
              <a:t>the </a:t>
            </a:r>
            <a:r>
              <a:rPr sz="1200" dirty="0">
                <a:latin typeface="Times New Roman"/>
                <a:cs typeface="Times New Roman"/>
              </a:rPr>
              <a:t>box</a:t>
            </a:r>
            <a:r>
              <a:rPr sz="1200" spc="-20" dirty="0">
                <a:latin typeface="Times New Roman"/>
                <a:cs typeface="Times New Roman"/>
              </a:rPr>
              <a:t> </a:t>
            </a:r>
            <a:r>
              <a:rPr sz="1200" dirty="0">
                <a:latin typeface="Times New Roman"/>
                <a:cs typeface="Times New Roman"/>
              </a:rPr>
              <a:t>once</a:t>
            </a:r>
            <a:r>
              <a:rPr sz="1200" spc="-20" dirty="0">
                <a:latin typeface="Times New Roman"/>
                <a:cs typeface="Times New Roman"/>
              </a:rPr>
              <a:t> </a:t>
            </a:r>
            <a:r>
              <a:rPr sz="1200" dirty="0">
                <a:latin typeface="Times New Roman"/>
                <a:cs typeface="Times New Roman"/>
              </a:rPr>
              <a:t>the</a:t>
            </a:r>
            <a:r>
              <a:rPr sz="1200" spc="-20" dirty="0">
                <a:latin typeface="Times New Roman"/>
                <a:cs typeface="Times New Roman"/>
              </a:rPr>
              <a:t> </a:t>
            </a:r>
            <a:r>
              <a:rPr sz="1200" dirty="0">
                <a:latin typeface="Times New Roman"/>
                <a:cs typeface="Times New Roman"/>
              </a:rPr>
              <a:t>section</a:t>
            </a:r>
            <a:r>
              <a:rPr sz="1200" spc="-15" dirty="0">
                <a:latin typeface="Times New Roman"/>
                <a:cs typeface="Times New Roman"/>
              </a:rPr>
              <a:t> </a:t>
            </a:r>
            <a:r>
              <a:rPr sz="1200" dirty="0">
                <a:latin typeface="Times New Roman"/>
                <a:cs typeface="Times New Roman"/>
              </a:rPr>
              <a:t>is</a:t>
            </a:r>
            <a:r>
              <a:rPr sz="1200" spc="-15" dirty="0">
                <a:latin typeface="Times New Roman"/>
                <a:cs typeface="Times New Roman"/>
              </a:rPr>
              <a:t> </a:t>
            </a:r>
            <a:r>
              <a:rPr sz="1200" spc="-10" dirty="0">
                <a:latin typeface="Times New Roman"/>
                <a:cs typeface="Times New Roman"/>
              </a:rPr>
              <a:t>complete:</a:t>
            </a:r>
            <a:endParaRPr sz="1200" dirty="0">
              <a:latin typeface="Times New Roman"/>
              <a:cs typeface="Times New Roman"/>
            </a:endParaRPr>
          </a:p>
          <a:p>
            <a:pPr marL="927100">
              <a:lnSpc>
                <a:spcPct val="100000"/>
              </a:lnSpc>
              <a:spcBef>
                <a:spcPts val="960"/>
              </a:spcBef>
            </a:pPr>
            <a:r>
              <a:rPr sz="1200" b="1" dirty="0">
                <a:latin typeface="Times New Roman"/>
                <a:cs typeface="Times New Roman"/>
              </a:rPr>
              <a:t>Select</a:t>
            </a:r>
            <a:r>
              <a:rPr sz="1200" b="1" spc="-55" dirty="0">
                <a:latin typeface="Times New Roman"/>
                <a:cs typeface="Times New Roman"/>
              </a:rPr>
              <a:t> </a:t>
            </a:r>
            <a:r>
              <a:rPr sz="1200" b="1" spc="-10" dirty="0">
                <a:latin typeface="Times New Roman"/>
                <a:cs typeface="Times New Roman"/>
              </a:rPr>
              <a:t>Schools</a:t>
            </a:r>
            <a:endParaRPr sz="1200" dirty="0">
              <a:latin typeface="Times New Roman"/>
              <a:cs typeface="Times New Roman"/>
            </a:endParaRPr>
          </a:p>
          <a:p>
            <a:pPr marL="1384300" marR="5080" lvl="1" indent="-228600">
              <a:lnSpc>
                <a:spcPct val="110800"/>
              </a:lnSpc>
              <a:spcBef>
                <a:spcPts val="800"/>
              </a:spcBef>
              <a:buSzPct val="83333"/>
              <a:buFont typeface="Wingdings"/>
              <a:buChar char=""/>
              <a:tabLst>
                <a:tab pos="1384300" algn="l"/>
              </a:tabLst>
            </a:pPr>
            <a:r>
              <a:rPr sz="1200" dirty="0">
                <a:latin typeface="Times New Roman"/>
                <a:cs typeface="Times New Roman"/>
              </a:rPr>
              <a:t>Choose</a:t>
            </a:r>
            <a:r>
              <a:rPr sz="1200" spc="-3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lang="en-US" sz="1200" spc="-30" dirty="0">
                <a:latin typeface="Times New Roman"/>
                <a:cs typeface="Times New Roman"/>
              </a:rPr>
              <a:t>correct </a:t>
            </a:r>
            <a:r>
              <a:rPr sz="1200" dirty="0">
                <a:latin typeface="Times New Roman"/>
                <a:cs typeface="Times New Roman"/>
              </a:rPr>
              <a:t>college</a:t>
            </a:r>
            <a:r>
              <a:rPr lang="en-US" sz="1200" dirty="0">
                <a:latin typeface="Times New Roman"/>
                <a:cs typeface="Times New Roman"/>
              </a:rPr>
              <a:t>. For AFROTC Det 010 you will see the Correct one is listed under University of Alabama. (Note: If you are a Cadet from MMI, be sure to select that option.)</a:t>
            </a:r>
            <a:endParaRPr sz="1200" dirty="0">
              <a:latin typeface="Times New Roman"/>
              <a:cs typeface="Times New Roman"/>
            </a:endParaRPr>
          </a:p>
        </p:txBody>
      </p:sp>
      <p:pic>
        <p:nvPicPr>
          <p:cNvPr id="4" name="object 4" descr="A screen shot of a login  Description automatically generated "/>
          <p:cNvPicPr/>
          <p:nvPr/>
        </p:nvPicPr>
        <p:blipFill>
          <a:blip r:embed="rId2" cstate="print"/>
          <a:stretch>
            <a:fillRect/>
          </a:stretch>
        </p:blipFill>
        <p:spPr>
          <a:xfrm>
            <a:off x="914400" y="914400"/>
            <a:ext cx="3324555" cy="2298064"/>
          </a:xfrm>
          <a:prstGeom prst="rect">
            <a:avLst/>
          </a:prstGeom>
        </p:spPr>
      </p:pic>
      <p:pic>
        <p:nvPicPr>
          <p:cNvPr id="5" name="object 5" descr="A clipboard with check marks and green ticks  Description automatically generated "/>
          <p:cNvPicPr/>
          <p:nvPr/>
        </p:nvPicPr>
        <p:blipFill>
          <a:blip r:embed="rId3" cstate="print"/>
          <a:stretch>
            <a:fillRect/>
          </a:stretch>
        </p:blipFill>
        <p:spPr>
          <a:xfrm>
            <a:off x="914400" y="4262628"/>
            <a:ext cx="2038349" cy="16096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16100" y="871219"/>
            <a:ext cx="5030470" cy="7437036"/>
          </a:xfrm>
          <a:prstGeom prst="rect">
            <a:avLst/>
          </a:prstGeom>
        </p:spPr>
        <p:txBody>
          <a:bodyPr vert="horz" wrap="square" lIns="0" tIns="12700" rIns="0" bIns="0" rtlCol="0">
            <a:spAutoFit/>
          </a:bodyPr>
          <a:lstStyle/>
          <a:p>
            <a:pPr marL="241300" marR="210820" algn="l">
              <a:lnSpc>
                <a:spcPct val="110800"/>
              </a:lnSpc>
              <a:spcBef>
                <a:spcPts val="100"/>
              </a:spcBef>
              <a:buSzPct val="83333"/>
              <a:tabLst>
                <a:tab pos="469900" algn="l"/>
              </a:tabLst>
            </a:pPr>
            <a:r>
              <a:rPr lang="en-US" sz="1200" b="1" dirty="0">
                <a:latin typeface="Times New Roman"/>
                <a:cs typeface="Times New Roman"/>
              </a:rPr>
              <a:t>Youth</a:t>
            </a:r>
          </a:p>
          <a:p>
            <a:pPr marL="469900" marR="210820" indent="-228600">
              <a:lnSpc>
                <a:spcPct val="110800"/>
              </a:lnSpc>
              <a:spcBef>
                <a:spcPts val="100"/>
              </a:spcBef>
              <a:buSzPct val="83333"/>
              <a:buFont typeface="Wingdings"/>
              <a:buChar char=""/>
              <a:tabLst>
                <a:tab pos="469900" algn="l"/>
              </a:tabLst>
            </a:pPr>
            <a:r>
              <a:rPr sz="1200" dirty="0">
                <a:latin typeface="Times New Roman"/>
                <a:cs typeface="Times New Roman"/>
              </a:rPr>
              <a:t>Answer</a:t>
            </a:r>
            <a:r>
              <a:rPr sz="1200" spc="-35" dirty="0">
                <a:latin typeface="Times New Roman"/>
                <a:cs typeface="Times New Roman"/>
              </a:rPr>
              <a:t> </a:t>
            </a:r>
            <a:r>
              <a:rPr sz="1200" dirty="0">
                <a:latin typeface="Times New Roman"/>
                <a:cs typeface="Times New Roman"/>
              </a:rPr>
              <a:t>questions</a:t>
            </a:r>
            <a:r>
              <a:rPr sz="1200" spc="-25" dirty="0">
                <a:latin typeface="Times New Roman"/>
                <a:cs typeface="Times New Roman"/>
              </a:rPr>
              <a:t> </a:t>
            </a:r>
            <a:r>
              <a:rPr sz="1200" dirty="0">
                <a:latin typeface="Times New Roman"/>
                <a:cs typeface="Times New Roman"/>
              </a:rPr>
              <a:t>about</a:t>
            </a:r>
            <a:r>
              <a:rPr sz="1200" spc="-20" dirty="0">
                <a:latin typeface="Times New Roman"/>
                <a:cs typeface="Times New Roman"/>
              </a:rPr>
              <a:t> </a:t>
            </a:r>
            <a:r>
              <a:rPr sz="1200" dirty="0">
                <a:latin typeface="Times New Roman"/>
                <a:cs typeface="Times New Roman"/>
              </a:rPr>
              <a:t>any</a:t>
            </a:r>
            <a:r>
              <a:rPr sz="1200" spc="-30" dirty="0">
                <a:latin typeface="Times New Roman"/>
                <a:cs typeface="Times New Roman"/>
              </a:rPr>
              <a:t> </a:t>
            </a:r>
            <a:r>
              <a:rPr sz="1200" dirty="0">
                <a:latin typeface="Times New Roman"/>
                <a:cs typeface="Times New Roman"/>
              </a:rPr>
              <a:t>youth</a:t>
            </a:r>
            <a:r>
              <a:rPr sz="1200" spc="-25" dirty="0">
                <a:latin typeface="Times New Roman"/>
                <a:cs typeface="Times New Roman"/>
              </a:rPr>
              <a:t> </a:t>
            </a:r>
            <a:r>
              <a:rPr sz="1200" dirty="0">
                <a:latin typeface="Times New Roman"/>
                <a:cs typeface="Times New Roman"/>
              </a:rPr>
              <a:t>experience,</a:t>
            </a:r>
            <a:r>
              <a:rPr sz="1200" spc="-20" dirty="0">
                <a:latin typeface="Times New Roman"/>
                <a:cs typeface="Times New Roman"/>
              </a:rPr>
              <a:t> </a:t>
            </a:r>
            <a:r>
              <a:rPr sz="1200" dirty="0">
                <a:latin typeface="Times New Roman"/>
                <a:cs typeface="Times New Roman"/>
              </a:rPr>
              <a:t>and</a:t>
            </a:r>
            <a:r>
              <a:rPr sz="1200" spc="-30" dirty="0">
                <a:latin typeface="Times New Roman"/>
                <a:cs typeface="Times New Roman"/>
              </a:rPr>
              <a:t> </a:t>
            </a:r>
            <a:r>
              <a:rPr sz="1200" dirty="0">
                <a:latin typeface="Times New Roman"/>
                <a:cs typeface="Times New Roman"/>
              </a:rPr>
              <a:t>upload</a:t>
            </a:r>
            <a:r>
              <a:rPr sz="1200" spc="-25" dirty="0">
                <a:latin typeface="Times New Roman"/>
                <a:cs typeface="Times New Roman"/>
              </a:rPr>
              <a:t> </a:t>
            </a:r>
            <a:r>
              <a:rPr sz="1200" dirty="0">
                <a:latin typeface="Times New Roman"/>
                <a:cs typeface="Times New Roman"/>
              </a:rPr>
              <a:t>any</a:t>
            </a:r>
            <a:r>
              <a:rPr sz="1200" spc="-30" dirty="0">
                <a:latin typeface="Times New Roman"/>
                <a:cs typeface="Times New Roman"/>
              </a:rPr>
              <a:t> </a:t>
            </a:r>
            <a:r>
              <a:rPr sz="1200" spc="-10" dirty="0">
                <a:latin typeface="Times New Roman"/>
                <a:cs typeface="Times New Roman"/>
              </a:rPr>
              <a:t>relevant certificates</a:t>
            </a:r>
            <a:r>
              <a:rPr sz="1200" spc="10" dirty="0">
                <a:latin typeface="Times New Roman"/>
                <a:cs typeface="Times New Roman"/>
              </a:rPr>
              <a:t> </a:t>
            </a:r>
            <a:r>
              <a:rPr sz="1200" dirty="0">
                <a:latin typeface="Times New Roman"/>
                <a:cs typeface="Times New Roman"/>
              </a:rPr>
              <a:t>or</a:t>
            </a:r>
            <a:r>
              <a:rPr sz="1200" spc="10" dirty="0">
                <a:latin typeface="Times New Roman"/>
                <a:cs typeface="Times New Roman"/>
              </a:rPr>
              <a:t> </a:t>
            </a:r>
            <a:r>
              <a:rPr sz="1200" spc="-10" dirty="0">
                <a:latin typeface="Times New Roman"/>
                <a:cs typeface="Times New Roman"/>
              </a:rPr>
              <a:t>documents.</a:t>
            </a:r>
            <a:endParaRPr sz="1200" dirty="0">
              <a:latin typeface="Times New Roman"/>
              <a:cs typeface="Times New Roman"/>
            </a:endParaRPr>
          </a:p>
          <a:p>
            <a:pPr marL="12700">
              <a:lnSpc>
                <a:spcPct val="100000"/>
              </a:lnSpc>
              <a:spcBef>
                <a:spcPts val="960"/>
              </a:spcBef>
            </a:pPr>
            <a:r>
              <a:rPr sz="1200" b="1" dirty="0">
                <a:latin typeface="Times New Roman"/>
                <a:cs typeface="Times New Roman"/>
              </a:rPr>
              <a:t>Contact</a:t>
            </a:r>
            <a:r>
              <a:rPr sz="1200" b="1" spc="-40" dirty="0">
                <a:latin typeface="Times New Roman"/>
                <a:cs typeface="Times New Roman"/>
              </a:rPr>
              <a:t> </a:t>
            </a:r>
            <a:r>
              <a:rPr sz="1200" b="1" spc="-10" dirty="0">
                <a:latin typeface="Times New Roman"/>
                <a:cs typeface="Times New Roman"/>
              </a:rPr>
              <a:t>Information</a:t>
            </a:r>
            <a:endParaRPr sz="1200" dirty="0">
              <a:latin typeface="Times New Roman"/>
              <a:cs typeface="Times New Roman"/>
            </a:endParaRPr>
          </a:p>
          <a:p>
            <a:pPr marL="469900" marR="72390" indent="-228600">
              <a:lnSpc>
                <a:spcPct val="110800"/>
              </a:lnSpc>
              <a:spcBef>
                <a:spcPts val="805"/>
              </a:spcBef>
              <a:buSzPct val="83333"/>
              <a:buFont typeface="Wingdings"/>
              <a:buChar char=""/>
              <a:tabLst>
                <a:tab pos="469900" algn="l"/>
              </a:tabLst>
            </a:pPr>
            <a:r>
              <a:rPr sz="1200" dirty="0">
                <a:latin typeface="Times New Roman"/>
                <a:cs typeface="Times New Roman"/>
              </a:rPr>
              <a:t>Provide</a:t>
            </a:r>
            <a:r>
              <a:rPr sz="1200" spc="-35" dirty="0">
                <a:latin typeface="Times New Roman"/>
                <a:cs typeface="Times New Roman"/>
              </a:rPr>
              <a:t> </a:t>
            </a:r>
            <a:r>
              <a:rPr sz="1200" dirty="0">
                <a:latin typeface="Times New Roman"/>
                <a:cs typeface="Times New Roman"/>
              </a:rPr>
              <a:t>accurate</a:t>
            </a:r>
            <a:r>
              <a:rPr sz="1200" spc="-35" dirty="0">
                <a:latin typeface="Times New Roman"/>
                <a:cs typeface="Times New Roman"/>
              </a:rPr>
              <a:t> </a:t>
            </a:r>
            <a:r>
              <a:rPr sz="1200" dirty="0">
                <a:latin typeface="Times New Roman"/>
                <a:cs typeface="Times New Roman"/>
              </a:rPr>
              <a:t>details</a:t>
            </a:r>
            <a:r>
              <a:rPr sz="1200" spc="-25" dirty="0">
                <a:latin typeface="Times New Roman"/>
                <a:cs typeface="Times New Roman"/>
              </a:rPr>
              <a:t> </a:t>
            </a:r>
            <a:r>
              <a:rPr sz="1200" dirty="0">
                <a:latin typeface="Times New Roman"/>
                <a:cs typeface="Times New Roman"/>
              </a:rPr>
              <a:t>for</a:t>
            </a:r>
            <a:r>
              <a:rPr sz="1200" spc="-35" dirty="0">
                <a:latin typeface="Times New Roman"/>
                <a:cs typeface="Times New Roman"/>
              </a:rPr>
              <a:t> </a:t>
            </a:r>
            <a:r>
              <a:rPr sz="1200" dirty="0">
                <a:latin typeface="Times New Roman"/>
                <a:cs typeface="Times New Roman"/>
              </a:rPr>
              <a:t>your</a:t>
            </a:r>
            <a:r>
              <a:rPr sz="1200" spc="-35" dirty="0">
                <a:latin typeface="Times New Roman"/>
                <a:cs typeface="Times New Roman"/>
              </a:rPr>
              <a:t> </a:t>
            </a:r>
            <a:r>
              <a:rPr sz="1200" dirty="0">
                <a:latin typeface="Times New Roman"/>
                <a:cs typeface="Times New Roman"/>
              </a:rPr>
              <a:t>phone</a:t>
            </a:r>
            <a:r>
              <a:rPr sz="1200" spc="-30" dirty="0">
                <a:latin typeface="Times New Roman"/>
                <a:cs typeface="Times New Roman"/>
              </a:rPr>
              <a:t> </a:t>
            </a:r>
            <a:r>
              <a:rPr sz="1200" spc="-10" dirty="0">
                <a:latin typeface="Times New Roman"/>
                <a:cs typeface="Times New Roman"/>
              </a:rPr>
              <a:t>number,</a:t>
            </a:r>
            <a:r>
              <a:rPr sz="1200" spc="-30" dirty="0">
                <a:latin typeface="Times New Roman"/>
                <a:cs typeface="Times New Roman"/>
              </a:rPr>
              <a:t> </a:t>
            </a:r>
            <a:r>
              <a:rPr sz="1200" dirty="0">
                <a:latin typeface="Times New Roman"/>
                <a:cs typeface="Times New Roman"/>
              </a:rPr>
              <a:t>email</a:t>
            </a:r>
            <a:r>
              <a:rPr sz="1200" spc="-30" dirty="0">
                <a:latin typeface="Times New Roman"/>
                <a:cs typeface="Times New Roman"/>
              </a:rPr>
              <a:t> </a:t>
            </a:r>
            <a:r>
              <a:rPr sz="1200" dirty="0">
                <a:latin typeface="Times New Roman"/>
                <a:cs typeface="Times New Roman"/>
              </a:rPr>
              <a:t>address,</a:t>
            </a:r>
            <a:r>
              <a:rPr sz="1200" spc="-25" dirty="0">
                <a:latin typeface="Times New Roman"/>
                <a:cs typeface="Times New Roman"/>
              </a:rPr>
              <a:t> </a:t>
            </a:r>
            <a:r>
              <a:rPr sz="1200" dirty="0">
                <a:latin typeface="Times New Roman"/>
                <a:cs typeface="Times New Roman"/>
              </a:rPr>
              <a:t>and</a:t>
            </a:r>
            <a:r>
              <a:rPr sz="1200" spc="-30" dirty="0">
                <a:latin typeface="Times New Roman"/>
                <a:cs typeface="Times New Roman"/>
              </a:rPr>
              <a:t> </a:t>
            </a:r>
            <a:r>
              <a:rPr sz="1200" spc="-20" dirty="0">
                <a:latin typeface="Times New Roman"/>
                <a:cs typeface="Times New Roman"/>
              </a:rPr>
              <a:t>home </a:t>
            </a:r>
            <a:r>
              <a:rPr sz="1200" spc="-10" dirty="0">
                <a:latin typeface="Times New Roman"/>
                <a:cs typeface="Times New Roman"/>
              </a:rPr>
              <a:t>address.</a:t>
            </a:r>
            <a:r>
              <a:rPr sz="1200" spc="-65" dirty="0">
                <a:latin typeface="Times New Roman"/>
                <a:cs typeface="Times New Roman"/>
              </a:rPr>
              <a:t> </a:t>
            </a:r>
            <a:r>
              <a:rPr sz="1200" dirty="0">
                <a:latin typeface="Times New Roman"/>
                <a:cs typeface="Times New Roman"/>
              </a:rPr>
              <a:t>Add</a:t>
            </a:r>
            <a:r>
              <a:rPr sz="1200" spc="-5" dirty="0">
                <a:latin typeface="Times New Roman"/>
                <a:cs typeface="Times New Roman"/>
              </a:rPr>
              <a:t> </a:t>
            </a:r>
            <a:r>
              <a:rPr sz="1200" dirty="0">
                <a:latin typeface="Times New Roman"/>
                <a:cs typeface="Times New Roman"/>
              </a:rPr>
              <a:t>an</a:t>
            </a:r>
            <a:r>
              <a:rPr sz="1200" spc="-10" dirty="0">
                <a:latin typeface="Times New Roman"/>
                <a:cs typeface="Times New Roman"/>
              </a:rPr>
              <a:t> emergency</a:t>
            </a:r>
            <a:r>
              <a:rPr sz="1200" spc="-5" dirty="0">
                <a:latin typeface="Times New Roman"/>
                <a:cs typeface="Times New Roman"/>
              </a:rPr>
              <a:t> </a:t>
            </a:r>
            <a:r>
              <a:rPr sz="1200" dirty="0">
                <a:latin typeface="Times New Roman"/>
                <a:cs typeface="Times New Roman"/>
              </a:rPr>
              <a:t>contact</a:t>
            </a:r>
            <a:r>
              <a:rPr sz="1200" spc="-5" dirty="0">
                <a:latin typeface="Times New Roman"/>
                <a:cs typeface="Times New Roman"/>
              </a:rPr>
              <a:t> </a:t>
            </a:r>
            <a:r>
              <a:rPr sz="1200" dirty="0">
                <a:latin typeface="Times New Roman"/>
                <a:cs typeface="Times New Roman"/>
              </a:rPr>
              <a:t>if </a:t>
            </a:r>
            <a:r>
              <a:rPr sz="1200" spc="-10" dirty="0">
                <a:latin typeface="Times New Roman"/>
                <a:cs typeface="Times New Roman"/>
              </a:rPr>
              <a:t>applicable.</a:t>
            </a:r>
            <a:endParaRPr sz="1200" dirty="0">
              <a:latin typeface="Times New Roman"/>
              <a:cs typeface="Times New Roman"/>
            </a:endParaRPr>
          </a:p>
          <a:p>
            <a:pPr marL="12700">
              <a:lnSpc>
                <a:spcPct val="100000"/>
              </a:lnSpc>
              <a:spcBef>
                <a:spcPts val="960"/>
              </a:spcBef>
            </a:pPr>
            <a:r>
              <a:rPr sz="1200" b="1" spc="-10" dirty="0">
                <a:latin typeface="Times New Roman"/>
                <a:cs typeface="Times New Roman"/>
              </a:rPr>
              <a:t>Demographics</a:t>
            </a:r>
            <a:endParaRPr sz="1200" dirty="0">
              <a:latin typeface="Times New Roman"/>
              <a:cs typeface="Times New Roman"/>
            </a:endParaRPr>
          </a:p>
          <a:p>
            <a:pPr marL="469265" indent="-227965">
              <a:lnSpc>
                <a:spcPct val="100000"/>
              </a:lnSpc>
              <a:spcBef>
                <a:spcPts val="960"/>
              </a:spcBef>
              <a:buSzPct val="83333"/>
              <a:buFont typeface="Wingdings"/>
              <a:buChar char=""/>
              <a:tabLst>
                <a:tab pos="469265" algn="l"/>
              </a:tabLst>
            </a:pPr>
            <a:r>
              <a:rPr sz="1200" dirty="0">
                <a:latin typeface="Times New Roman"/>
                <a:cs typeface="Times New Roman"/>
              </a:rPr>
              <a:t>Complete</a:t>
            </a:r>
            <a:r>
              <a:rPr sz="1200" spc="-45"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dirty="0">
                <a:latin typeface="Times New Roman"/>
                <a:cs typeface="Times New Roman"/>
              </a:rPr>
              <a:t>required</a:t>
            </a:r>
            <a:r>
              <a:rPr sz="1200" spc="-30" dirty="0">
                <a:latin typeface="Times New Roman"/>
                <a:cs typeface="Times New Roman"/>
              </a:rPr>
              <a:t> </a:t>
            </a:r>
            <a:r>
              <a:rPr sz="1200" dirty="0">
                <a:latin typeface="Times New Roman"/>
                <a:cs typeface="Times New Roman"/>
              </a:rPr>
              <a:t>fields</a:t>
            </a:r>
            <a:r>
              <a:rPr sz="1200" spc="-40" dirty="0">
                <a:latin typeface="Times New Roman"/>
                <a:cs typeface="Times New Roman"/>
              </a:rPr>
              <a:t> </a:t>
            </a:r>
            <a:r>
              <a:rPr sz="1200" dirty="0">
                <a:latin typeface="Times New Roman"/>
                <a:cs typeface="Times New Roman"/>
              </a:rPr>
              <a:t>under</a:t>
            </a:r>
            <a:r>
              <a:rPr sz="1200" spc="-40" dirty="0">
                <a:latin typeface="Times New Roman"/>
                <a:cs typeface="Times New Roman"/>
              </a:rPr>
              <a:t> </a:t>
            </a:r>
            <a:r>
              <a:rPr sz="1200" spc="-10" dirty="0">
                <a:latin typeface="Times New Roman"/>
                <a:cs typeface="Times New Roman"/>
              </a:rPr>
              <a:t>demographics.</a:t>
            </a:r>
            <a:endParaRPr sz="1200" dirty="0">
              <a:latin typeface="Times New Roman"/>
              <a:cs typeface="Times New Roman"/>
            </a:endParaRPr>
          </a:p>
          <a:p>
            <a:pPr marL="12700">
              <a:lnSpc>
                <a:spcPct val="100000"/>
              </a:lnSpc>
              <a:spcBef>
                <a:spcPts val="960"/>
              </a:spcBef>
            </a:pPr>
            <a:r>
              <a:rPr sz="1200" b="1" dirty="0">
                <a:latin typeface="Times New Roman"/>
                <a:cs typeface="Times New Roman"/>
              </a:rPr>
              <a:t>Military</a:t>
            </a:r>
            <a:r>
              <a:rPr sz="1200" b="1" spc="-65" dirty="0">
                <a:latin typeface="Times New Roman"/>
                <a:cs typeface="Times New Roman"/>
              </a:rPr>
              <a:t> </a:t>
            </a:r>
            <a:r>
              <a:rPr sz="1200" b="1" spc="-10" dirty="0">
                <a:latin typeface="Times New Roman"/>
                <a:cs typeface="Times New Roman"/>
              </a:rPr>
              <a:t>Information</a:t>
            </a:r>
            <a:endParaRPr sz="1200" dirty="0">
              <a:latin typeface="Times New Roman"/>
              <a:cs typeface="Times New Roman"/>
            </a:endParaRPr>
          </a:p>
          <a:p>
            <a:pPr marL="469265" indent="-227965">
              <a:lnSpc>
                <a:spcPct val="100000"/>
              </a:lnSpc>
              <a:spcBef>
                <a:spcPts val="960"/>
              </a:spcBef>
              <a:buSzPct val="83333"/>
              <a:buFont typeface="Wingdings"/>
              <a:buChar char=""/>
              <a:tabLst>
                <a:tab pos="469265" algn="l"/>
              </a:tabLst>
            </a:pPr>
            <a:r>
              <a:rPr sz="1200" dirty="0">
                <a:latin typeface="Times New Roman"/>
                <a:cs typeface="Times New Roman"/>
              </a:rPr>
              <a:t>If</a:t>
            </a:r>
            <a:r>
              <a:rPr sz="1200" spc="-35" dirty="0">
                <a:latin typeface="Times New Roman"/>
                <a:cs typeface="Times New Roman"/>
              </a:rPr>
              <a:t> </a:t>
            </a:r>
            <a:r>
              <a:rPr sz="1200" dirty="0">
                <a:latin typeface="Times New Roman"/>
                <a:cs typeface="Times New Roman"/>
              </a:rPr>
              <a:t>applicable,</a:t>
            </a:r>
            <a:r>
              <a:rPr sz="1200" spc="-30" dirty="0">
                <a:latin typeface="Times New Roman"/>
                <a:cs typeface="Times New Roman"/>
              </a:rPr>
              <a:t> </a:t>
            </a:r>
            <a:r>
              <a:rPr sz="1200" dirty="0">
                <a:latin typeface="Times New Roman"/>
                <a:cs typeface="Times New Roman"/>
              </a:rPr>
              <a:t>provide</a:t>
            </a:r>
            <a:r>
              <a:rPr sz="1200" spc="-35" dirty="0">
                <a:latin typeface="Times New Roman"/>
                <a:cs typeface="Times New Roman"/>
              </a:rPr>
              <a:t> </a:t>
            </a:r>
            <a:r>
              <a:rPr sz="1200" dirty="0">
                <a:latin typeface="Times New Roman"/>
                <a:cs typeface="Times New Roman"/>
              </a:rPr>
              <a:t>your</a:t>
            </a:r>
            <a:r>
              <a:rPr sz="1200" spc="-35" dirty="0">
                <a:latin typeface="Times New Roman"/>
                <a:cs typeface="Times New Roman"/>
              </a:rPr>
              <a:t> </a:t>
            </a:r>
            <a:r>
              <a:rPr sz="1200" dirty="0">
                <a:latin typeface="Times New Roman"/>
                <a:cs typeface="Times New Roman"/>
              </a:rPr>
              <a:t>Selective</a:t>
            </a:r>
            <a:r>
              <a:rPr sz="1200" spc="-30" dirty="0">
                <a:latin typeface="Times New Roman"/>
                <a:cs typeface="Times New Roman"/>
              </a:rPr>
              <a:t> </a:t>
            </a:r>
            <a:r>
              <a:rPr sz="1200" dirty="0">
                <a:latin typeface="Times New Roman"/>
                <a:cs typeface="Times New Roman"/>
              </a:rPr>
              <a:t>Service</a:t>
            </a:r>
            <a:r>
              <a:rPr sz="1200" spc="-35" dirty="0">
                <a:latin typeface="Times New Roman"/>
                <a:cs typeface="Times New Roman"/>
              </a:rPr>
              <a:t> </a:t>
            </a:r>
            <a:r>
              <a:rPr sz="1200" dirty="0">
                <a:latin typeface="Times New Roman"/>
                <a:cs typeface="Times New Roman"/>
              </a:rPr>
              <a:t>Number</a:t>
            </a:r>
            <a:r>
              <a:rPr sz="1200" spc="-35" dirty="0">
                <a:latin typeface="Times New Roman"/>
                <a:cs typeface="Times New Roman"/>
              </a:rPr>
              <a:t> </a:t>
            </a:r>
            <a:r>
              <a:rPr sz="1200" dirty="0">
                <a:latin typeface="Times New Roman"/>
                <a:cs typeface="Times New Roman"/>
              </a:rPr>
              <a:t>(for</a:t>
            </a:r>
            <a:r>
              <a:rPr sz="1200" spc="-35" dirty="0">
                <a:latin typeface="Times New Roman"/>
                <a:cs typeface="Times New Roman"/>
              </a:rPr>
              <a:t> </a:t>
            </a:r>
            <a:r>
              <a:rPr sz="1200" spc="-10" dirty="0">
                <a:latin typeface="Times New Roman"/>
                <a:cs typeface="Times New Roman"/>
              </a:rPr>
              <a:t>males</a:t>
            </a:r>
            <a:r>
              <a:rPr lang="en-US" sz="1200" spc="-10" dirty="0">
                <a:latin typeface="Times New Roman"/>
                <a:cs typeface="Times New Roman"/>
              </a:rPr>
              <a:t> 18 and older</a:t>
            </a:r>
            <a:r>
              <a:rPr sz="1200" spc="-10" dirty="0">
                <a:latin typeface="Times New Roman"/>
                <a:cs typeface="Times New Roman"/>
              </a:rPr>
              <a:t>).</a:t>
            </a:r>
            <a:endParaRPr sz="1200" dirty="0">
              <a:latin typeface="Times New Roman"/>
              <a:cs typeface="Times New Roman"/>
            </a:endParaRPr>
          </a:p>
          <a:p>
            <a:pPr marL="12700">
              <a:lnSpc>
                <a:spcPct val="100000"/>
              </a:lnSpc>
              <a:spcBef>
                <a:spcPts val="944"/>
              </a:spcBef>
            </a:pPr>
            <a:r>
              <a:rPr sz="1200" b="1" dirty="0">
                <a:latin typeface="Times New Roman"/>
                <a:cs typeface="Times New Roman"/>
              </a:rPr>
              <a:t>Medical</a:t>
            </a:r>
            <a:r>
              <a:rPr sz="1200" b="1" spc="-65" dirty="0">
                <a:latin typeface="Times New Roman"/>
                <a:cs typeface="Times New Roman"/>
              </a:rPr>
              <a:t> </a:t>
            </a:r>
            <a:r>
              <a:rPr sz="1200" b="1" spc="-10" dirty="0">
                <a:latin typeface="Times New Roman"/>
                <a:cs typeface="Times New Roman"/>
              </a:rPr>
              <a:t>Information</a:t>
            </a:r>
            <a:endParaRPr sz="1200" dirty="0">
              <a:latin typeface="Times New Roman"/>
              <a:cs typeface="Times New Roman"/>
            </a:endParaRPr>
          </a:p>
          <a:p>
            <a:pPr marL="469265" indent="-227965">
              <a:lnSpc>
                <a:spcPct val="100000"/>
              </a:lnSpc>
              <a:spcBef>
                <a:spcPts val="960"/>
              </a:spcBef>
              <a:buSzPct val="83333"/>
              <a:buFont typeface="Wingdings"/>
              <a:buChar char=""/>
              <a:tabLst>
                <a:tab pos="469265" algn="l"/>
              </a:tabLst>
            </a:pPr>
            <a:r>
              <a:rPr sz="1200" dirty="0">
                <a:latin typeface="Times New Roman"/>
                <a:cs typeface="Times New Roman"/>
              </a:rPr>
              <a:t>Answer</a:t>
            </a:r>
            <a:r>
              <a:rPr sz="1200" spc="-45" dirty="0">
                <a:latin typeface="Times New Roman"/>
                <a:cs typeface="Times New Roman"/>
              </a:rPr>
              <a:t> </a:t>
            </a:r>
            <a:r>
              <a:rPr sz="1200" dirty="0">
                <a:latin typeface="Times New Roman"/>
                <a:cs typeface="Times New Roman"/>
              </a:rPr>
              <a:t>all</a:t>
            </a:r>
            <a:r>
              <a:rPr sz="1200" spc="-35" dirty="0">
                <a:latin typeface="Times New Roman"/>
                <a:cs typeface="Times New Roman"/>
              </a:rPr>
              <a:t> </a:t>
            </a:r>
            <a:r>
              <a:rPr sz="1200" dirty="0">
                <a:latin typeface="Times New Roman"/>
                <a:cs typeface="Times New Roman"/>
              </a:rPr>
              <a:t>fields</a:t>
            </a:r>
            <a:r>
              <a:rPr sz="1200" spc="-25" dirty="0">
                <a:latin typeface="Times New Roman"/>
                <a:cs typeface="Times New Roman"/>
              </a:rPr>
              <a:t> </a:t>
            </a:r>
            <a:r>
              <a:rPr sz="1200" dirty="0">
                <a:latin typeface="Times New Roman"/>
                <a:cs typeface="Times New Roman"/>
              </a:rPr>
              <a:t>regarding</a:t>
            </a:r>
            <a:r>
              <a:rPr sz="1200" spc="-35" dirty="0">
                <a:latin typeface="Times New Roman"/>
                <a:cs typeface="Times New Roman"/>
              </a:rPr>
              <a:t> </a:t>
            </a:r>
            <a:r>
              <a:rPr sz="1200" dirty="0">
                <a:latin typeface="Times New Roman"/>
                <a:cs typeface="Times New Roman"/>
              </a:rPr>
              <a:t>your</a:t>
            </a:r>
            <a:r>
              <a:rPr sz="1200" spc="-40" dirty="0">
                <a:latin typeface="Times New Roman"/>
                <a:cs typeface="Times New Roman"/>
              </a:rPr>
              <a:t> </a:t>
            </a:r>
            <a:r>
              <a:rPr sz="1200" dirty="0">
                <a:latin typeface="Times New Roman"/>
                <a:cs typeface="Times New Roman"/>
              </a:rPr>
              <a:t>medical</a:t>
            </a:r>
            <a:r>
              <a:rPr sz="1200" spc="-35" dirty="0">
                <a:latin typeface="Times New Roman"/>
                <a:cs typeface="Times New Roman"/>
              </a:rPr>
              <a:t> </a:t>
            </a:r>
            <a:r>
              <a:rPr sz="1200" spc="-10" dirty="0">
                <a:latin typeface="Times New Roman"/>
                <a:cs typeface="Times New Roman"/>
              </a:rPr>
              <a:t>history.</a:t>
            </a:r>
            <a:endParaRPr sz="1200" dirty="0">
              <a:latin typeface="Times New Roman"/>
              <a:cs typeface="Times New Roman"/>
            </a:endParaRPr>
          </a:p>
          <a:p>
            <a:pPr marL="12700">
              <a:lnSpc>
                <a:spcPct val="100000"/>
              </a:lnSpc>
              <a:spcBef>
                <a:spcPts val="960"/>
              </a:spcBef>
            </a:pPr>
            <a:r>
              <a:rPr sz="1200" b="1" spc="-10" dirty="0">
                <a:latin typeface="Times New Roman"/>
                <a:cs typeface="Times New Roman"/>
              </a:rPr>
              <a:t>Dependents</a:t>
            </a:r>
            <a:endParaRPr sz="1200" dirty="0">
              <a:latin typeface="Times New Roman"/>
              <a:cs typeface="Times New Roman"/>
            </a:endParaRPr>
          </a:p>
          <a:p>
            <a:pPr marL="469900" marR="168910" indent="-228600">
              <a:lnSpc>
                <a:spcPct val="110800"/>
              </a:lnSpc>
              <a:spcBef>
                <a:spcPts val="805"/>
              </a:spcBef>
              <a:buSzPct val="83333"/>
              <a:buFont typeface="Wingdings"/>
              <a:buChar char=""/>
              <a:tabLst>
                <a:tab pos="469900" algn="l"/>
              </a:tabLst>
            </a:pPr>
            <a:r>
              <a:rPr sz="1200" dirty="0">
                <a:latin typeface="Times New Roman"/>
                <a:cs typeface="Times New Roman"/>
              </a:rPr>
              <a:t>If</a:t>
            </a:r>
            <a:r>
              <a:rPr sz="1200" spc="-30" dirty="0">
                <a:latin typeface="Times New Roman"/>
                <a:cs typeface="Times New Roman"/>
              </a:rPr>
              <a:t> </a:t>
            </a:r>
            <a:r>
              <a:rPr sz="1200" dirty="0">
                <a:latin typeface="Times New Roman"/>
                <a:cs typeface="Times New Roman"/>
              </a:rPr>
              <a:t>you</a:t>
            </a:r>
            <a:r>
              <a:rPr sz="1200" spc="-25" dirty="0">
                <a:latin typeface="Times New Roman"/>
                <a:cs typeface="Times New Roman"/>
              </a:rPr>
              <a:t> </a:t>
            </a:r>
            <a:r>
              <a:rPr sz="1200" dirty="0">
                <a:latin typeface="Times New Roman"/>
                <a:cs typeface="Times New Roman"/>
              </a:rPr>
              <a:t>have</a:t>
            </a:r>
            <a:r>
              <a:rPr sz="1200" spc="-30" dirty="0">
                <a:latin typeface="Times New Roman"/>
                <a:cs typeface="Times New Roman"/>
              </a:rPr>
              <a:t> </a:t>
            </a:r>
            <a:r>
              <a:rPr sz="1200" dirty="0">
                <a:latin typeface="Times New Roman"/>
                <a:cs typeface="Times New Roman"/>
              </a:rPr>
              <a:t>dependents,</a:t>
            </a:r>
            <a:r>
              <a:rPr sz="1200" spc="-25" dirty="0">
                <a:latin typeface="Times New Roman"/>
                <a:cs typeface="Times New Roman"/>
              </a:rPr>
              <a:t> </a:t>
            </a:r>
            <a:r>
              <a:rPr sz="1200" dirty="0">
                <a:latin typeface="Times New Roman"/>
                <a:cs typeface="Times New Roman"/>
              </a:rPr>
              <a:t>fill</a:t>
            </a:r>
            <a:r>
              <a:rPr sz="1200" spc="-25" dirty="0">
                <a:latin typeface="Times New Roman"/>
                <a:cs typeface="Times New Roman"/>
              </a:rPr>
              <a:t> </a:t>
            </a:r>
            <a:r>
              <a:rPr sz="1200" dirty="0">
                <a:latin typeface="Times New Roman"/>
                <a:cs typeface="Times New Roman"/>
              </a:rPr>
              <a:t>in</a:t>
            </a:r>
            <a:r>
              <a:rPr sz="1200" spc="-2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necessary</a:t>
            </a:r>
            <a:r>
              <a:rPr sz="1200" spc="-25" dirty="0">
                <a:latin typeface="Times New Roman"/>
                <a:cs typeface="Times New Roman"/>
              </a:rPr>
              <a:t> </a:t>
            </a:r>
            <a:r>
              <a:rPr sz="1200" dirty="0">
                <a:latin typeface="Times New Roman"/>
                <a:cs typeface="Times New Roman"/>
              </a:rPr>
              <a:t>fields</a:t>
            </a:r>
            <a:r>
              <a:rPr sz="1200" spc="-25" dirty="0">
                <a:latin typeface="Times New Roman"/>
                <a:cs typeface="Times New Roman"/>
              </a:rPr>
              <a:t> </a:t>
            </a:r>
            <a:r>
              <a:rPr sz="1200" dirty="0">
                <a:latin typeface="Times New Roman"/>
                <a:cs typeface="Times New Roman"/>
              </a:rPr>
              <a:t>and</a:t>
            </a:r>
            <a:r>
              <a:rPr sz="1200" spc="-25" dirty="0">
                <a:latin typeface="Times New Roman"/>
                <a:cs typeface="Times New Roman"/>
              </a:rPr>
              <a:t> </a:t>
            </a:r>
            <a:r>
              <a:rPr sz="1200" dirty="0">
                <a:latin typeface="Times New Roman"/>
                <a:cs typeface="Times New Roman"/>
              </a:rPr>
              <a:t>acknowledge</a:t>
            </a:r>
            <a:r>
              <a:rPr sz="1200" spc="-30" dirty="0">
                <a:latin typeface="Times New Roman"/>
                <a:cs typeface="Times New Roman"/>
              </a:rPr>
              <a:t> </a:t>
            </a:r>
            <a:r>
              <a:rPr sz="1200" spc="-25" dirty="0">
                <a:latin typeface="Times New Roman"/>
                <a:cs typeface="Times New Roman"/>
              </a:rPr>
              <a:t>the </a:t>
            </a:r>
            <a:r>
              <a:rPr sz="1200" dirty="0">
                <a:latin typeface="Times New Roman"/>
                <a:cs typeface="Times New Roman"/>
              </a:rPr>
              <a:t>statements</a:t>
            </a:r>
            <a:r>
              <a:rPr sz="1200" spc="-55" dirty="0">
                <a:latin typeface="Times New Roman"/>
                <a:cs typeface="Times New Roman"/>
              </a:rPr>
              <a:t> </a:t>
            </a:r>
            <a:r>
              <a:rPr sz="1200" dirty="0">
                <a:latin typeface="Times New Roman"/>
                <a:cs typeface="Times New Roman"/>
              </a:rPr>
              <a:t>regarding</a:t>
            </a:r>
            <a:r>
              <a:rPr sz="1200" spc="-55" dirty="0">
                <a:latin typeface="Times New Roman"/>
                <a:cs typeface="Times New Roman"/>
              </a:rPr>
              <a:t> </a:t>
            </a:r>
            <a:r>
              <a:rPr sz="1200" dirty="0">
                <a:latin typeface="Times New Roman"/>
                <a:cs typeface="Times New Roman"/>
              </a:rPr>
              <a:t>dependent</a:t>
            </a:r>
            <a:r>
              <a:rPr sz="1200" spc="-50" dirty="0">
                <a:latin typeface="Times New Roman"/>
                <a:cs typeface="Times New Roman"/>
              </a:rPr>
              <a:t> </a:t>
            </a:r>
            <a:r>
              <a:rPr sz="1200" spc="-20" dirty="0">
                <a:latin typeface="Times New Roman"/>
                <a:cs typeface="Times New Roman"/>
              </a:rPr>
              <a:t>care.</a:t>
            </a:r>
            <a:endParaRPr sz="1200" dirty="0">
              <a:latin typeface="Times New Roman"/>
              <a:cs typeface="Times New Roman"/>
            </a:endParaRPr>
          </a:p>
          <a:p>
            <a:pPr marL="12700">
              <a:lnSpc>
                <a:spcPct val="100000"/>
              </a:lnSpc>
              <a:spcBef>
                <a:spcPts val="960"/>
              </a:spcBef>
            </a:pPr>
            <a:r>
              <a:rPr sz="1200" b="1" spc="-10" dirty="0">
                <a:latin typeface="Times New Roman"/>
                <a:cs typeface="Times New Roman"/>
              </a:rPr>
              <a:t>Questions/Acknowledgements</a:t>
            </a:r>
            <a:endParaRPr sz="1200" dirty="0">
              <a:latin typeface="Times New Roman"/>
              <a:cs typeface="Times New Roman"/>
            </a:endParaRPr>
          </a:p>
          <a:p>
            <a:pPr marL="469265" indent="-227965">
              <a:lnSpc>
                <a:spcPct val="100000"/>
              </a:lnSpc>
              <a:spcBef>
                <a:spcPts val="960"/>
              </a:spcBef>
              <a:buSzPct val="83333"/>
              <a:buFont typeface="Wingdings"/>
              <a:buChar char=""/>
              <a:tabLst>
                <a:tab pos="469265" algn="l"/>
              </a:tabLst>
            </a:pPr>
            <a:r>
              <a:rPr sz="1200" dirty="0">
                <a:latin typeface="Times New Roman"/>
                <a:cs typeface="Times New Roman"/>
              </a:rPr>
              <a:t>Read</a:t>
            </a:r>
            <a:r>
              <a:rPr sz="1200" spc="-15" dirty="0">
                <a:latin typeface="Times New Roman"/>
                <a:cs typeface="Times New Roman"/>
              </a:rPr>
              <a:t> </a:t>
            </a:r>
            <a:r>
              <a:rPr sz="1200" dirty="0">
                <a:latin typeface="Times New Roman"/>
                <a:cs typeface="Times New Roman"/>
              </a:rPr>
              <a:t>and</a:t>
            </a:r>
            <a:r>
              <a:rPr sz="1200" spc="-10" dirty="0">
                <a:latin typeface="Times New Roman"/>
                <a:cs typeface="Times New Roman"/>
              </a:rPr>
              <a:t> </a:t>
            </a:r>
            <a:r>
              <a:rPr sz="1200" dirty="0">
                <a:latin typeface="Times New Roman"/>
                <a:cs typeface="Times New Roman"/>
              </a:rPr>
              <a:t>answer</a:t>
            </a:r>
            <a:r>
              <a:rPr sz="1200" spc="-5" dirty="0">
                <a:latin typeface="Times New Roman"/>
                <a:cs typeface="Times New Roman"/>
              </a:rPr>
              <a:t> </a:t>
            </a:r>
            <a:r>
              <a:rPr sz="1200" dirty="0">
                <a:latin typeface="Times New Roman"/>
                <a:cs typeface="Times New Roman"/>
              </a:rPr>
              <a:t>all</a:t>
            </a:r>
            <a:r>
              <a:rPr sz="1200" spc="-10" dirty="0">
                <a:latin typeface="Times New Roman"/>
                <a:cs typeface="Times New Roman"/>
              </a:rPr>
              <a:t> </a:t>
            </a:r>
            <a:r>
              <a:rPr sz="1200" dirty="0">
                <a:latin typeface="Times New Roman"/>
                <a:cs typeface="Times New Roman"/>
              </a:rPr>
              <a:t>the</a:t>
            </a:r>
            <a:r>
              <a:rPr sz="1200" spc="-15" dirty="0">
                <a:latin typeface="Times New Roman"/>
                <a:cs typeface="Times New Roman"/>
              </a:rPr>
              <a:t> </a:t>
            </a:r>
            <a:r>
              <a:rPr sz="1200" dirty="0">
                <a:latin typeface="Times New Roman"/>
                <a:cs typeface="Times New Roman"/>
              </a:rPr>
              <a:t>questions</a:t>
            </a:r>
            <a:r>
              <a:rPr sz="1200" spc="-15" dirty="0">
                <a:latin typeface="Times New Roman"/>
                <a:cs typeface="Times New Roman"/>
              </a:rPr>
              <a:t> </a:t>
            </a:r>
            <a:r>
              <a:rPr sz="1200" dirty="0">
                <a:latin typeface="Times New Roman"/>
                <a:cs typeface="Times New Roman"/>
              </a:rPr>
              <a:t>and</a:t>
            </a:r>
            <a:r>
              <a:rPr sz="1200" spc="-10" dirty="0">
                <a:latin typeface="Times New Roman"/>
                <a:cs typeface="Times New Roman"/>
              </a:rPr>
              <a:t> acknowledgements truthfully.</a:t>
            </a:r>
            <a:endParaRPr sz="1200" dirty="0">
              <a:latin typeface="Times New Roman"/>
              <a:cs typeface="Times New Roman"/>
            </a:endParaRPr>
          </a:p>
          <a:p>
            <a:pPr marL="12700">
              <a:lnSpc>
                <a:spcPct val="100000"/>
              </a:lnSpc>
              <a:spcBef>
                <a:spcPts val="960"/>
              </a:spcBef>
            </a:pPr>
            <a:r>
              <a:rPr sz="1200" b="1" dirty="0">
                <a:latin typeface="Times New Roman"/>
                <a:cs typeface="Times New Roman"/>
              </a:rPr>
              <a:t>Releases</a:t>
            </a:r>
            <a:r>
              <a:rPr sz="1200" b="1" spc="-35" dirty="0">
                <a:latin typeface="Times New Roman"/>
                <a:cs typeface="Times New Roman"/>
              </a:rPr>
              <a:t> </a:t>
            </a:r>
            <a:r>
              <a:rPr sz="1200" b="1" dirty="0">
                <a:latin typeface="Times New Roman"/>
                <a:cs typeface="Times New Roman"/>
              </a:rPr>
              <a:t>&amp;</a:t>
            </a:r>
            <a:r>
              <a:rPr sz="1200" b="1" spc="-40" dirty="0">
                <a:latin typeface="Times New Roman"/>
                <a:cs typeface="Times New Roman"/>
              </a:rPr>
              <a:t> </a:t>
            </a:r>
            <a:r>
              <a:rPr sz="1200" b="1" spc="-20" dirty="0">
                <a:latin typeface="Times New Roman"/>
                <a:cs typeface="Times New Roman"/>
              </a:rPr>
              <a:t>Forms</a:t>
            </a:r>
            <a:endParaRPr sz="1200" dirty="0">
              <a:latin typeface="Times New Roman"/>
              <a:cs typeface="Times New Roman"/>
            </a:endParaRPr>
          </a:p>
          <a:p>
            <a:pPr marL="469265" indent="-227965">
              <a:lnSpc>
                <a:spcPct val="100000"/>
              </a:lnSpc>
              <a:spcBef>
                <a:spcPts val="960"/>
              </a:spcBef>
              <a:buSzPct val="83333"/>
              <a:buFont typeface="Wingdings"/>
              <a:buChar char=""/>
              <a:tabLst>
                <a:tab pos="469265" algn="l"/>
              </a:tabLst>
            </a:pPr>
            <a:r>
              <a:rPr lang="en-US" sz="1200" dirty="0">
                <a:latin typeface="Times New Roman"/>
                <a:cs typeface="Times New Roman"/>
              </a:rPr>
              <a:t>Skip this portion you will be sent all forms that are needed to fill out.</a:t>
            </a:r>
            <a:endParaRPr sz="1200" dirty="0">
              <a:latin typeface="Times New Roman"/>
              <a:cs typeface="Times New Roman"/>
            </a:endParaRPr>
          </a:p>
          <a:p>
            <a:pPr marL="12700">
              <a:lnSpc>
                <a:spcPct val="100000"/>
              </a:lnSpc>
              <a:spcBef>
                <a:spcPts val="960"/>
              </a:spcBef>
            </a:pPr>
            <a:r>
              <a:rPr sz="1200" b="1" dirty="0">
                <a:latin typeface="Times New Roman"/>
                <a:cs typeface="Times New Roman"/>
              </a:rPr>
              <a:t>Supporting</a:t>
            </a:r>
            <a:r>
              <a:rPr sz="1200" b="1" spc="-40" dirty="0">
                <a:latin typeface="Times New Roman"/>
                <a:cs typeface="Times New Roman"/>
              </a:rPr>
              <a:t> </a:t>
            </a:r>
            <a:r>
              <a:rPr sz="1200" b="1" spc="-10" dirty="0">
                <a:latin typeface="Times New Roman"/>
                <a:cs typeface="Times New Roman"/>
              </a:rPr>
              <a:t>Documents</a:t>
            </a:r>
            <a:endParaRPr sz="1200" dirty="0">
              <a:latin typeface="Times New Roman"/>
              <a:cs typeface="Times New Roman"/>
            </a:endParaRPr>
          </a:p>
          <a:p>
            <a:pPr marL="469900" marR="5080" indent="-228600">
              <a:lnSpc>
                <a:spcPct val="111700"/>
              </a:lnSpc>
              <a:spcBef>
                <a:spcPts val="780"/>
              </a:spcBef>
              <a:buSzPct val="83333"/>
              <a:buFont typeface="Wingdings"/>
              <a:buChar char=""/>
              <a:tabLst>
                <a:tab pos="469900" algn="l"/>
              </a:tabLst>
            </a:pPr>
            <a:r>
              <a:rPr sz="1200" dirty="0">
                <a:latin typeface="Times New Roman"/>
                <a:cs typeface="Times New Roman"/>
              </a:rPr>
              <a:t>Upload</a:t>
            </a:r>
            <a:r>
              <a:rPr sz="1200" spc="-35" dirty="0">
                <a:latin typeface="Times New Roman"/>
                <a:cs typeface="Times New Roman"/>
              </a:rPr>
              <a:t> </a:t>
            </a:r>
            <a:r>
              <a:rPr sz="1200" dirty="0">
                <a:latin typeface="Times New Roman"/>
                <a:cs typeface="Times New Roman"/>
              </a:rPr>
              <a:t>any</a:t>
            </a:r>
            <a:r>
              <a:rPr sz="1200" spc="-30" dirty="0">
                <a:latin typeface="Times New Roman"/>
                <a:cs typeface="Times New Roman"/>
              </a:rPr>
              <a:t> </a:t>
            </a:r>
            <a:r>
              <a:rPr sz="1200" dirty="0">
                <a:latin typeface="Times New Roman"/>
                <a:cs typeface="Times New Roman"/>
              </a:rPr>
              <a:t>necessary</a:t>
            </a:r>
            <a:r>
              <a:rPr sz="1200" spc="-30" dirty="0">
                <a:latin typeface="Times New Roman"/>
                <a:cs typeface="Times New Roman"/>
              </a:rPr>
              <a:t> </a:t>
            </a:r>
            <a:r>
              <a:rPr sz="1200" dirty="0">
                <a:latin typeface="Times New Roman"/>
                <a:cs typeface="Times New Roman"/>
              </a:rPr>
              <a:t>files,</a:t>
            </a:r>
            <a:r>
              <a:rPr sz="1200" spc="-30" dirty="0">
                <a:latin typeface="Times New Roman"/>
                <a:cs typeface="Times New Roman"/>
              </a:rPr>
              <a:t> </a:t>
            </a:r>
            <a:r>
              <a:rPr sz="1200" dirty="0">
                <a:latin typeface="Times New Roman"/>
                <a:cs typeface="Times New Roman"/>
              </a:rPr>
              <a:t>depending</a:t>
            </a:r>
            <a:r>
              <a:rPr sz="1200" spc="-30" dirty="0">
                <a:latin typeface="Times New Roman"/>
                <a:cs typeface="Times New Roman"/>
              </a:rPr>
              <a:t> </a:t>
            </a:r>
            <a:r>
              <a:rPr sz="1200" dirty="0">
                <a:latin typeface="Times New Roman"/>
                <a:cs typeface="Times New Roman"/>
              </a:rPr>
              <a:t>on</a:t>
            </a:r>
            <a:r>
              <a:rPr sz="1200" spc="-30" dirty="0">
                <a:latin typeface="Times New Roman"/>
                <a:cs typeface="Times New Roman"/>
              </a:rPr>
              <a:t> </a:t>
            </a:r>
            <a:r>
              <a:rPr sz="1200" dirty="0">
                <a:latin typeface="Times New Roman"/>
                <a:cs typeface="Times New Roman"/>
              </a:rPr>
              <a:t>your</a:t>
            </a:r>
            <a:r>
              <a:rPr sz="1200" spc="-25" dirty="0">
                <a:latin typeface="Times New Roman"/>
                <a:cs typeface="Times New Roman"/>
              </a:rPr>
              <a:t> </a:t>
            </a:r>
            <a:r>
              <a:rPr sz="1200" dirty="0">
                <a:latin typeface="Times New Roman"/>
                <a:cs typeface="Times New Roman"/>
              </a:rPr>
              <a:t>application</a:t>
            </a:r>
            <a:r>
              <a:rPr sz="1200" spc="-35" dirty="0">
                <a:latin typeface="Times New Roman"/>
                <a:cs typeface="Times New Roman"/>
              </a:rPr>
              <a:t> </a:t>
            </a:r>
            <a:r>
              <a:rPr sz="1200" dirty="0">
                <a:latin typeface="Times New Roman"/>
                <a:cs typeface="Times New Roman"/>
              </a:rPr>
              <a:t>responses</a:t>
            </a:r>
            <a:r>
              <a:rPr sz="1200" spc="-30" dirty="0">
                <a:latin typeface="Times New Roman"/>
                <a:cs typeface="Times New Roman"/>
              </a:rPr>
              <a:t> </a:t>
            </a:r>
            <a:r>
              <a:rPr sz="1200" spc="-10" dirty="0">
                <a:latin typeface="Times New Roman"/>
                <a:cs typeface="Times New Roman"/>
              </a:rPr>
              <a:t>(e.g., </a:t>
            </a:r>
            <a:r>
              <a:rPr sz="1200" dirty="0">
                <a:latin typeface="Times New Roman"/>
                <a:cs typeface="Times New Roman"/>
              </a:rPr>
              <a:t>Scout </a:t>
            </a:r>
            <a:r>
              <a:rPr sz="1200" spc="-10" dirty="0">
                <a:latin typeface="Times New Roman"/>
                <a:cs typeface="Times New Roman"/>
              </a:rPr>
              <a:t>Certificates</a:t>
            </a:r>
            <a:r>
              <a:rPr sz="1200" dirty="0">
                <a:latin typeface="Times New Roman"/>
                <a:cs typeface="Times New Roman"/>
              </a:rPr>
              <a:t> for</a:t>
            </a:r>
            <a:r>
              <a:rPr sz="1200" spc="-5" dirty="0">
                <a:latin typeface="Times New Roman"/>
                <a:cs typeface="Times New Roman"/>
              </a:rPr>
              <a:t> </a:t>
            </a:r>
            <a:r>
              <a:rPr sz="1200" dirty="0">
                <a:latin typeface="Times New Roman"/>
                <a:cs typeface="Times New Roman"/>
              </a:rPr>
              <a:t>Boy</a:t>
            </a:r>
            <a:r>
              <a:rPr sz="1200" spc="5" dirty="0">
                <a:latin typeface="Times New Roman"/>
                <a:cs typeface="Times New Roman"/>
              </a:rPr>
              <a:t> </a:t>
            </a:r>
            <a:r>
              <a:rPr sz="1200" spc="-10" dirty="0">
                <a:latin typeface="Times New Roman"/>
                <a:cs typeface="Times New Roman"/>
              </a:rPr>
              <a:t>Scouts).</a:t>
            </a:r>
            <a:endParaRPr sz="1200" dirty="0">
              <a:latin typeface="Times New Roman"/>
              <a:cs typeface="Times New Roman"/>
            </a:endParaRPr>
          </a:p>
          <a:p>
            <a:pPr marL="12700">
              <a:lnSpc>
                <a:spcPct val="100000"/>
              </a:lnSpc>
              <a:spcBef>
                <a:spcPts val="950"/>
              </a:spcBef>
            </a:pPr>
            <a:r>
              <a:rPr sz="1200" b="1" dirty="0">
                <a:latin typeface="Times New Roman"/>
                <a:cs typeface="Times New Roman"/>
              </a:rPr>
              <a:t>Civil</a:t>
            </a:r>
            <a:r>
              <a:rPr sz="1200" b="1" spc="-30" dirty="0">
                <a:latin typeface="Times New Roman"/>
                <a:cs typeface="Times New Roman"/>
              </a:rPr>
              <a:t> </a:t>
            </a:r>
            <a:r>
              <a:rPr sz="1200" b="1" spc="-10" dirty="0">
                <a:latin typeface="Times New Roman"/>
                <a:cs typeface="Times New Roman"/>
              </a:rPr>
              <a:t>Involvements</a:t>
            </a:r>
            <a:endParaRPr sz="1200" dirty="0">
              <a:latin typeface="Times New Roman"/>
              <a:cs typeface="Times New Roman"/>
            </a:endParaRPr>
          </a:p>
          <a:p>
            <a:pPr marL="469900" marR="278765" indent="-228600">
              <a:lnSpc>
                <a:spcPct val="111300"/>
              </a:lnSpc>
              <a:spcBef>
                <a:spcPts val="795"/>
              </a:spcBef>
              <a:buSzPct val="83333"/>
              <a:buFont typeface="Wingdings"/>
              <a:buChar char=""/>
              <a:tabLst>
                <a:tab pos="469900" algn="l"/>
              </a:tabLst>
            </a:pPr>
            <a:r>
              <a:rPr sz="1200" dirty="0">
                <a:latin typeface="Times New Roman"/>
                <a:cs typeface="Times New Roman"/>
              </a:rPr>
              <a:t>Report</a:t>
            </a:r>
            <a:r>
              <a:rPr sz="1200" spc="-30" dirty="0">
                <a:latin typeface="Times New Roman"/>
                <a:cs typeface="Times New Roman"/>
              </a:rPr>
              <a:t> </a:t>
            </a:r>
            <a:r>
              <a:rPr sz="1200" dirty="0">
                <a:latin typeface="Times New Roman"/>
                <a:cs typeface="Times New Roman"/>
              </a:rPr>
              <a:t>any</a:t>
            </a:r>
            <a:r>
              <a:rPr sz="1200" spc="-25" dirty="0">
                <a:latin typeface="Times New Roman"/>
                <a:cs typeface="Times New Roman"/>
              </a:rPr>
              <a:t> </a:t>
            </a:r>
            <a:r>
              <a:rPr sz="1200" dirty="0">
                <a:latin typeface="Times New Roman"/>
                <a:cs typeface="Times New Roman"/>
              </a:rPr>
              <a:t>involvement</a:t>
            </a:r>
            <a:r>
              <a:rPr sz="1200" spc="-15" dirty="0">
                <a:latin typeface="Times New Roman"/>
                <a:cs typeface="Times New Roman"/>
              </a:rPr>
              <a:t> </a:t>
            </a:r>
            <a:r>
              <a:rPr sz="1200" dirty="0">
                <a:latin typeface="Times New Roman"/>
                <a:cs typeface="Times New Roman"/>
              </a:rPr>
              <a:t>with</a:t>
            </a:r>
            <a:r>
              <a:rPr sz="1200" spc="-25" dirty="0">
                <a:latin typeface="Times New Roman"/>
                <a:cs typeface="Times New Roman"/>
              </a:rPr>
              <a:t> </a:t>
            </a:r>
            <a:r>
              <a:rPr sz="1200" dirty="0">
                <a:latin typeface="Times New Roman"/>
                <a:cs typeface="Times New Roman"/>
              </a:rPr>
              <a:t>civil,</a:t>
            </a:r>
            <a:r>
              <a:rPr sz="1200" spc="-25" dirty="0">
                <a:latin typeface="Times New Roman"/>
                <a:cs typeface="Times New Roman"/>
              </a:rPr>
              <a:t> </a:t>
            </a:r>
            <a:r>
              <a:rPr sz="1200" spc="-10" dirty="0">
                <a:latin typeface="Times New Roman"/>
                <a:cs typeface="Times New Roman"/>
              </a:rPr>
              <a:t>military,</a:t>
            </a:r>
            <a:r>
              <a:rPr sz="1200" spc="-30" dirty="0">
                <a:latin typeface="Times New Roman"/>
                <a:cs typeface="Times New Roman"/>
              </a:rPr>
              <a:t> </a:t>
            </a:r>
            <a:r>
              <a:rPr sz="1200" dirty="0">
                <a:latin typeface="Times New Roman"/>
                <a:cs typeface="Times New Roman"/>
              </a:rPr>
              <a:t>or</a:t>
            </a:r>
            <a:r>
              <a:rPr sz="1200" spc="-30" dirty="0">
                <a:latin typeface="Times New Roman"/>
                <a:cs typeface="Times New Roman"/>
              </a:rPr>
              <a:t> </a:t>
            </a:r>
            <a:r>
              <a:rPr sz="1200" dirty="0">
                <a:latin typeface="Times New Roman"/>
                <a:cs typeface="Times New Roman"/>
              </a:rPr>
              <a:t>school</a:t>
            </a:r>
            <a:r>
              <a:rPr sz="1200" spc="-25" dirty="0">
                <a:latin typeface="Times New Roman"/>
                <a:cs typeface="Times New Roman"/>
              </a:rPr>
              <a:t> </a:t>
            </a:r>
            <a:r>
              <a:rPr sz="1200" spc="-10" dirty="0">
                <a:latin typeface="Times New Roman"/>
                <a:cs typeface="Times New Roman"/>
              </a:rPr>
              <a:t>authorities/law enforcement, </a:t>
            </a:r>
            <a:r>
              <a:rPr sz="1200" dirty="0">
                <a:latin typeface="Times New Roman"/>
                <a:cs typeface="Times New Roman"/>
              </a:rPr>
              <a:t>regardless of</a:t>
            </a:r>
            <a:r>
              <a:rPr sz="1200" spc="-15" dirty="0">
                <a:latin typeface="Times New Roman"/>
                <a:cs typeface="Times New Roman"/>
              </a:rPr>
              <a:t> </a:t>
            </a:r>
            <a:r>
              <a:rPr sz="1200" dirty="0">
                <a:latin typeface="Times New Roman"/>
                <a:cs typeface="Times New Roman"/>
              </a:rPr>
              <a:t>its</a:t>
            </a:r>
            <a:r>
              <a:rPr sz="1200" spc="-10" dirty="0">
                <a:latin typeface="Times New Roman"/>
                <a:cs typeface="Times New Roman"/>
              </a:rPr>
              <a:t> significance.</a:t>
            </a:r>
            <a:r>
              <a:rPr sz="1200" spc="-5" dirty="0">
                <a:latin typeface="Times New Roman"/>
                <a:cs typeface="Times New Roman"/>
              </a:rPr>
              <a:t> </a:t>
            </a:r>
            <a:r>
              <a:rPr sz="1200" dirty="0">
                <a:latin typeface="Times New Roman"/>
                <a:cs typeface="Times New Roman"/>
              </a:rPr>
              <a:t>Provide</a:t>
            </a:r>
            <a:r>
              <a:rPr sz="1200" spc="-15" dirty="0">
                <a:latin typeface="Times New Roman"/>
                <a:cs typeface="Times New Roman"/>
              </a:rPr>
              <a:t> </a:t>
            </a:r>
            <a:r>
              <a:rPr sz="1200" dirty="0">
                <a:latin typeface="Times New Roman"/>
                <a:cs typeface="Times New Roman"/>
              </a:rPr>
              <a:t>details</a:t>
            </a:r>
            <a:r>
              <a:rPr sz="1200" spc="-10" dirty="0">
                <a:latin typeface="Times New Roman"/>
                <a:cs typeface="Times New Roman"/>
              </a:rPr>
              <a:t> </a:t>
            </a:r>
            <a:r>
              <a:rPr sz="1200" dirty="0">
                <a:latin typeface="Times New Roman"/>
                <a:cs typeface="Times New Roman"/>
              </a:rPr>
              <a:t>and</a:t>
            </a:r>
            <a:r>
              <a:rPr sz="1200" spc="-10" dirty="0">
                <a:latin typeface="Times New Roman"/>
                <a:cs typeface="Times New Roman"/>
              </a:rPr>
              <a:t> upload </a:t>
            </a:r>
            <a:r>
              <a:rPr sz="1200" dirty="0">
                <a:latin typeface="Times New Roman"/>
                <a:cs typeface="Times New Roman"/>
              </a:rPr>
              <a:t>relevant</a:t>
            </a:r>
            <a:r>
              <a:rPr sz="1200" spc="-45" dirty="0">
                <a:latin typeface="Times New Roman"/>
                <a:cs typeface="Times New Roman"/>
              </a:rPr>
              <a:t> </a:t>
            </a:r>
            <a:r>
              <a:rPr sz="1200" dirty="0">
                <a:latin typeface="Times New Roman"/>
                <a:cs typeface="Times New Roman"/>
              </a:rPr>
              <a:t>documents</a:t>
            </a:r>
            <a:r>
              <a:rPr sz="1200" spc="-40" dirty="0">
                <a:latin typeface="Times New Roman"/>
                <a:cs typeface="Times New Roman"/>
              </a:rPr>
              <a:t> </a:t>
            </a:r>
            <a:r>
              <a:rPr sz="1200" dirty="0">
                <a:latin typeface="Times New Roman"/>
                <a:cs typeface="Times New Roman"/>
              </a:rPr>
              <a:t>if</a:t>
            </a:r>
            <a:r>
              <a:rPr sz="1200" spc="-45" dirty="0">
                <a:latin typeface="Times New Roman"/>
                <a:cs typeface="Times New Roman"/>
              </a:rPr>
              <a:t> </a:t>
            </a:r>
            <a:r>
              <a:rPr sz="1200" spc="-10" dirty="0">
                <a:latin typeface="Times New Roman"/>
                <a:cs typeface="Times New Roman"/>
              </a:rPr>
              <a:t>required.</a:t>
            </a:r>
            <a:endParaRPr sz="1200" dirty="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58900" y="891031"/>
            <a:ext cx="5416550" cy="4715458"/>
          </a:xfrm>
          <a:prstGeom prst="rect">
            <a:avLst/>
          </a:prstGeom>
        </p:spPr>
        <p:txBody>
          <a:bodyPr vert="horz" wrap="square" lIns="0" tIns="12700" rIns="0" bIns="0" rtlCol="0">
            <a:spAutoFit/>
          </a:bodyPr>
          <a:lstStyle/>
          <a:p>
            <a:pPr marL="12700">
              <a:lnSpc>
                <a:spcPct val="100000"/>
              </a:lnSpc>
              <a:spcBef>
                <a:spcPts val="100"/>
              </a:spcBef>
            </a:pPr>
            <a:endParaRPr lang="en-US" sz="1200" b="1" dirty="0">
              <a:latin typeface="Times New Roman"/>
              <a:cs typeface="Times New Roman"/>
            </a:endParaRPr>
          </a:p>
          <a:p>
            <a:pPr marL="12700">
              <a:lnSpc>
                <a:spcPct val="100000"/>
              </a:lnSpc>
              <a:spcBef>
                <a:spcPts val="100"/>
              </a:spcBef>
            </a:pPr>
            <a:endParaRPr lang="en-US" sz="1200" b="1" dirty="0">
              <a:latin typeface="Times New Roman"/>
              <a:cs typeface="Times New Roman"/>
            </a:endParaRPr>
          </a:p>
          <a:p>
            <a:pPr marL="12700">
              <a:lnSpc>
                <a:spcPct val="100000"/>
              </a:lnSpc>
              <a:spcBef>
                <a:spcPts val="100"/>
              </a:spcBef>
            </a:pPr>
            <a:r>
              <a:rPr sz="1200" b="1" dirty="0">
                <a:latin typeface="Times New Roman"/>
                <a:cs typeface="Times New Roman"/>
              </a:rPr>
              <a:t>Access</a:t>
            </a:r>
            <a:r>
              <a:rPr sz="1200" b="1" spc="-20" dirty="0">
                <a:latin typeface="Times New Roman"/>
                <a:cs typeface="Times New Roman"/>
              </a:rPr>
              <a:t> </a:t>
            </a:r>
            <a:r>
              <a:rPr sz="1200" b="1" dirty="0">
                <a:latin typeface="Times New Roman"/>
                <a:cs typeface="Times New Roman"/>
              </a:rPr>
              <a:t>the</a:t>
            </a:r>
            <a:r>
              <a:rPr sz="1200" b="1" spc="-30" dirty="0">
                <a:latin typeface="Times New Roman"/>
                <a:cs typeface="Times New Roman"/>
              </a:rPr>
              <a:t> </a:t>
            </a:r>
            <a:r>
              <a:rPr sz="1200" b="1" dirty="0">
                <a:latin typeface="Times New Roman"/>
                <a:cs typeface="Times New Roman"/>
              </a:rPr>
              <a:t>"Select</a:t>
            </a:r>
            <a:r>
              <a:rPr sz="1200" b="1" spc="-30" dirty="0">
                <a:latin typeface="Times New Roman"/>
                <a:cs typeface="Times New Roman"/>
              </a:rPr>
              <a:t> </a:t>
            </a:r>
            <a:r>
              <a:rPr sz="1200" b="1" dirty="0">
                <a:latin typeface="Times New Roman"/>
                <a:cs typeface="Times New Roman"/>
              </a:rPr>
              <a:t>Schools"</a:t>
            </a:r>
            <a:r>
              <a:rPr sz="1200" b="1" spc="-20" dirty="0">
                <a:latin typeface="Times New Roman"/>
                <a:cs typeface="Times New Roman"/>
              </a:rPr>
              <a:t> </a:t>
            </a:r>
            <a:r>
              <a:rPr sz="1200" b="1" spc="-10" dirty="0">
                <a:latin typeface="Times New Roman"/>
                <a:cs typeface="Times New Roman"/>
              </a:rPr>
              <a:t>Section</a:t>
            </a:r>
            <a:endParaRPr sz="1200" dirty="0">
              <a:latin typeface="Times New Roman"/>
              <a:cs typeface="Times New Roman"/>
            </a:endParaRPr>
          </a:p>
          <a:p>
            <a:pPr marL="469900" marR="456565" indent="-228600">
              <a:lnSpc>
                <a:spcPct val="110800"/>
              </a:lnSpc>
              <a:spcBef>
                <a:spcPts val="805"/>
              </a:spcBef>
              <a:buChar char="•"/>
              <a:tabLst>
                <a:tab pos="469900" algn="l"/>
              </a:tabLst>
            </a:pPr>
            <a:r>
              <a:rPr sz="1200" dirty="0">
                <a:latin typeface="Times New Roman"/>
                <a:cs typeface="Times New Roman"/>
              </a:rPr>
              <a:t>After</a:t>
            </a:r>
            <a:r>
              <a:rPr sz="1200" spc="-45" dirty="0">
                <a:latin typeface="Times New Roman"/>
                <a:cs typeface="Times New Roman"/>
              </a:rPr>
              <a:t> </a:t>
            </a:r>
            <a:r>
              <a:rPr sz="1200" dirty="0">
                <a:latin typeface="Times New Roman"/>
                <a:cs typeface="Times New Roman"/>
              </a:rPr>
              <a:t>logging</a:t>
            </a:r>
            <a:r>
              <a:rPr sz="1200" spc="-25" dirty="0">
                <a:latin typeface="Times New Roman"/>
                <a:cs typeface="Times New Roman"/>
              </a:rPr>
              <a:t> </a:t>
            </a:r>
            <a:r>
              <a:rPr sz="1200" dirty="0">
                <a:latin typeface="Times New Roman"/>
                <a:cs typeface="Times New Roman"/>
              </a:rPr>
              <a:t>into</a:t>
            </a:r>
            <a:r>
              <a:rPr sz="1200" spc="-45" dirty="0">
                <a:latin typeface="Times New Roman"/>
                <a:cs typeface="Times New Roman"/>
              </a:rPr>
              <a:t> </a:t>
            </a:r>
            <a:r>
              <a:rPr sz="1200" dirty="0">
                <a:latin typeface="Times New Roman"/>
                <a:cs typeface="Times New Roman"/>
              </a:rPr>
              <a:t>WINGS</a:t>
            </a:r>
            <a:r>
              <a:rPr sz="1200" spc="-20" dirty="0">
                <a:latin typeface="Times New Roman"/>
                <a:cs typeface="Times New Roman"/>
              </a:rPr>
              <a:t> </a:t>
            </a:r>
            <a:r>
              <a:rPr sz="1200" dirty="0">
                <a:latin typeface="Times New Roman"/>
                <a:cs typeface="Times New Roman"/>
              </a:rPr>
              <a:t>and</a:t>
            </a:r>
            <a:r>
              <a:rPr sz="1200" spc="-20" dirty="0">
                <a:latin typeface="Times New Roman"/>
                <a:cs typeface="Times New Roman"/>
              </a:rPr>
              <a:t> </a:t>
            </a:r>
            <a:r>
              <a:rPr sz="1200" dirty="0">
                <a:latin typeface="Times New Roman"/>
                <a:cs typeface="Times New Roman"/>
              </a:rPr>
              <a:t>reaching</a:t>
            </a:r>
            <a:r>
              <a:rPr sz="1200" spc="-25" dirty="0">
                <a:latin typeface="Times New Roman"/>
                <a:cs typeface="Times New Roman"/>
              </a:rPr>
              <a:t> </a:t>
            </a:r>
            <a:r>
              <a:rPr sz="1200" dirty="0">
                <a:latin typeface="Times New Roman"/>
                <a:cs typeface="Times New Roman"/>
              </a:rPr>
              <a:t>the</a:t>
            </a:r>
            <a:r>
              <a:rPr sz="1200" spc="-15" dirty="0">
                <a:latin typeface="Times New Roman"/>
                <a:cs typeface="Times New Roman"/>
              </a:rPr>
              <a:t> </a:t>
            </a:r>
            <a:r>
              <a:rPr sz="1200" b="1" dirty="0">
                <a:latin typeface="Times New Roman"/>
                <a:cs typeface="Times New Roman"/>
              </a:rPr>
              <a:t>My</a:t>
            </a:r>
            <a:r>
              <a:rPr sz="1200" b="1" spc="-25" dirty="0">
                <a:latin typeface="Times New Roman"/>
                <a:cs typeface="Times New Roman"/>
              </a:rPr>
              <a:t> </a:t>
            </a:r>
            <a:r>
              <a:rPr sz="1200" b="1" spc="-10" dirty="0">
                <a:latin typeface="Times New Roman"/>
                <a:cs typeface="Times New Roman"/>
              </a:rPr>
              <a:t>ROTC</a:t>
            </a:r>
            <a:r>
              <a:rPr sz="1200" b="1" spc="-75" dirty="0">
                <a:latin typeface="Times New Roman"/>
                <a:cs typeface="Times New Roman"/>
              </a:rPr>
              <a:t> </a:t>
            </a:r>
            <a:r>
              <a:rPr sz="1200" b="1" dirty="0">
                <a:latin typeface="Times New Roman"/>
                <a:cs typeface="Times New Roman"/>
              </a:rPr>
              <a:t>Application</a:t>
            </a:r>
            <a:r>
              <a:rPr sz="1200" b="1" spc="-15" dirty="0">
                <a:latin typeface="Times New Roman"/>
                <a:cs typeface="Times New Roman"/>
              </a:rPr>
              <a:t> </a:t>
            </a:r>
            <a:r>
              <a:rPr sz="1200" spc="-10" dirty="0">
                <a:latin typeface="Times New Roman"/>
                <a:cs typeface="Times New Roman"/>
              </a:rPr>
              <a:t>tile, </a:t>
            </a:r>
            <a:r>
              <a:rPr sz="1200" dirty="0">
                <a:latin typeface="Times New Roman"/>
                <a:cs typeface="Times New Roman"/>
              </a:rPr>
              <a:t>navigate</a:t>
            </a:r>
            <a:r>
              <a:rPr sz="1200" spc="-30"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b="1" dirty="0">
                <a:latin typeface="Times New Roman"/>
                <a:cs typeface="Times New Roman"/>
              </a:rPr>
              <a:t>Select</a:t>
            </a:r>
            <a:r>
              <a:rPr sz="1200" b="1" spc="-30" dirty="0">
                <a:latin typeface="Times New Roman"/>
                <a:cs typeface="Times New Roman"/>
              </a:rPr>
              <a:t> </a:t>
            </a:r>
            <a:r>
              <a:rPr sz="1200" b="1" dirty="0">
                <a:latin typeface="Times New Roman"/>
                <a:cs typeface="Times New Roman"/>
              </a:rPr>
              <a:t>Schools</a:t>
            </a:r>
            <a:r>
              <a:rPr sz="1200" b="1" spc="-30" dirty="0">
                <a:latin typeface="Times New Roman"/>
                <a:cs typeface="Times New Roman"/>
              </a:rPr>
              <a:t> </a:t>
            </a:r>
            <a:r>
              <a:rPr sz="1200" dirty="0">
                <a:latin typeface="Times New Roman"/>
                <a:cs typeface="Times New Roman"/>
              </a:rPr>
              <a:t>section</a:t>
            </a:r>
            <a:r>
              <a:rPr sz="1200" spc="-25" dirty="0">
                <a:latin typeface="Times New Roman"/>
                <a:cs typeface="Times New Roman"/>
              </a:rPr>
              <a:t> </a:t>
            </a:r>
            <a:r>
              <a:rPr sz="1200" dirty="0">
                <a:latin typeface="Times New Roman"/>
                <a:cs typeface="Times New Roman"/>
              </a:rPr>
              <a:t>in</a:t>
            </a:r>
            <a:r>
              <a:rPr sz="1200" spc="-25" dirty="0">
                <a:latin typeface="Times New Roman"/>
                <a:cs typeface="Times New Roman"/>
              </a:rPr>
              <a:t> </a:t>
            </a:r>
            <a:r>
              <a:rPr sz="1200" dirty="0">
                <a:latin typeface="Times New Roman"/>
                <a:cs typeface="Times New Roman"/>
              </a:rPr>
              <a:t>your</a:t>
            </a:r>
            <a:r>
              <a:rPr sz="1200" spc="-30" dirty="0">
                <a:latin typeface="Times New Roman"/>
                <a:cs typeface="Times New Roman"/>
              </a:rPr>
              <a:t> </a:t>
            </a:r>
            <a:r>
              <a:rPr sz="1200" dirty="0">
                <a:latin typeface="Times New Roman"/>
                <a:cs typeface="Times New Roman"/>
              </a:rPr>
              <a:t>application</a:t>
            </a:r>
            <a:r>
              <a:rPr sz="1200" spc="-25" dirty="0">
                <a:latin typeface="Times New Roman"/>
                <a:cs typeface="Times New Roman"/>
              </a:rPr>
              <a:t> </a:t>
            </a:r>
            <a:r>
              <a:rPr sz="1200" spc="-10" dirty="0">
                <a:latin typeface="Times New Roman"/>
                <a:cs typeface="Times New Roman"/>
              </a:rPr>
              <a:t>checklist.</a:t>
            </a:r>
            <a:endParaRPr sz="1200" dirty="0">
              <a:latin typeface="Times New Roman"/>
              <a:cs typeface="Times New Roman"/>
            </a:endParaRPr>
          </a:p>
          <a:p>
            <a:pPr marL="12700">
              <a:lnSpc>
                <a:spcPct val="100000"/>
              </a:lnSpc>
              <a:spcBef>
                <a:spcPts val="960"/>
              </a:spcBef>
            </a:pPr>
            <a:r>
              <a:rPr sz="1200" b="1" dirty="0">
                <a:latin typeface="Times New Roman"/>
                <a:cs typeface="Times New Roman"/>
              </a:rPr>
              <a:t>Choose</a:t>
            </a:r>
            <a:r>
              <a:rPr sz="1200" b="1" spc="-70" dirty="0">
                <a:latin typeface="Times New Roman"/>
                <a:cs typeface="Times New Roman"/>
              </a:rPr>
              <a:t> </a:t>
            </a:r>
            <a:r>
              <a:rPr sz="1200" b="1" spc="-30" dirty="0">
                <a:latin typeface="Times New Roman"/>
                <a:cs typeface="Times New Roman"/>
              </a:rPr>
              <a:t>Your</a:t>
            </a:r>
            <a:r>
              <a:rPr sz="1200" b="1" spc="-40" dirty="0">
                <a:latin typeface="Times New Roman"/>
                <a:cs typeface="Times New Roman"/>
              </a:rPr>
              <a:t> </a:t>
            </a:r>
            <a:r>
              <a:rPr sz="1200" b="1" spc="-10" dirty="0">
                <a:latin typeface="Times New Roman"/>
                <a:cs typeface="Times New Roman"/>
              </a:rPr>
              <a:t>Preferred</a:t>
            </a:r>
            <a:r>
              <a:rPr sz="1200" b="1" dirty="0">
                <a:latin typeface="Times New Roman"/>
                <a:cs typeface="Times New Roman"/>
              </a:rPr>
              <a:t> </a:t>
            </a:r>
            <a:r>
              <a:rPr sz="1200" b="1" spc="-10" dirty="0">
                <a:latin typeface="Times New Roman"/>
                <a:cs typeface="Times New Roman"/>
              </a:rPr>
              <a:t>Colleges</a:t>
            </a:r>
            <a:endParaRPr sz="1200" dirty="0">
              <a:latin typeface="Times New Roman"/>
              <a:cs typeface="Times New Roman"/>
            </a:endParaRPr>
          </a:p>
          <a:p>
            <a:pPr marL="469900" marR="165100" indent="-228600">
              <a:lnSpc>
                <a:spcPct val="110800"/>
              </a:lnSpc>
              <a:spcBef>
                <a:spcPts val="800"/>
              </a:spcBef>
              <a:buChar char="•"/>
              <a:tabLst>
                <a:tab pos="469900" algn="l"/>
              </a:tabLst>
            </a:pPr>
            <a:r>
              <a:rPr sz="1200" dirty="0">
                <a:latin typeface="Times New Roman"/>
                <a:cs typeface="Times New Roman"/>
              </a:rPr>
              <a:t>Use</a:t>
            </a:r>
            <a:r>
              <a:rPr sz="1200" spc="-3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dropdown</a:t>
            </a:r>
            <a:r>
              <a:rPr sz="1200" spc="-30" dirty="0">
                <a:latin typeface="Times New Roman"/>
                <a:cs typeface="Times New Roman"/>
              </a:rPr>
              <a:t> </a:t>
            </a:r>
            <a:r>
              <a:rPr sz="1200" dirty="0">
                <a:latin typeface="Times New Roman"/>
                <a:cs typeface="Times New Roman"/>
              </a:rPr>
              <a:t>menus</a:t>
            </a:r>
            <a:r>
              <a:rPr sz="1200" spc="-15" dirty="0">
                <a:latin typeface="Times New Roman"/>
                <a:cs typeface="Times New Roman"/>
              </a:rPr>
              <a:t> </a:t>
            </a:r>
            <a:r>
              <a:rPr sz="1200" dirty="0">
                <a:latin typeface="Times New Roman"/>
                <a:cs typeface="Times New Roman"/>
              </a:rPr>
              <a:t>to</a:t>
            </a:r>
            <a:r>
              <a:rPr sz="1200" spc="-30" dirty="0">
                <a:latin typeface="Times New Roman"/>
                <a:cs typeface="Times New Roman"/>
              </a:rPr>
              <a:t> </a:t>
            </a:r>
            <a:r>
              <a:rPr sz="1200" dirty="0">
                <a:latin typeface="Times New Roman"/>
                <a:cs typeface="Times New Roman"/>
              </a:rPr>
              <a:t>select</a:t>
            </a:r>
            <a:r>
              <a:rPr sz="1200" spc="-2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b="1" dirty="0">
                <a:latin typeface="Times New Roman"/>
                <a:cs typeface="Times New Roman"/>
              </a:rPr>
              <a:t>State</a:t>
            </a:r>
            <a:r>
              <a:rPr sz="1200" b="1" spc="-35" dirty="0">
                <a:latin typeface="Times New Roman"/>
                <a:cs typeface="Times New Roman"/>
              </a:rPr>
              <a:t> </a:t>
            </a:r>
            <a:r>
              <a:rPr sz="1200" dirty="0">
                <a:latin typeface="Times New Roman"/>
                <a:cs typeface="Times New Roman"/>
              </a:rPr>
              <a:t>where</a:t>
            </a:r>
            <a:r>
              <a:rPr sz="1200" spc="-20" dirty="0">
                <a:latin typeface="Times New Roman"/>
                <a:cs typeface="Times New Roman"/>
              </a:rPr>
              <a:t> </a:t>
            </a:r>
            <a:r>
              <a:rPr sz="1200" dirty="0">
                <a:latin typeface="Times New Roman"/>
                <a:cs typeface="Times New Roman"/>
              </a:rPr>
              <a:t>your</a:t>
            </a:r>
            <a:r>
              <a:rPr sz="1200" spc="-35" dirty="0">
                <a:latin typeface="Times New Roman"/>
                <a:cs typeface="Times New Roman"/>
              </a:rPr>
              <a:t> </a:t>
            </a:r>
            <a:r>
              <a:rPr sz="1200" dirty="0">
                <a:latin typeface="Times New Roman"/>
                <a:cs typeface="Times New Roman"/>
              </a:rPr>
              <a:t>preferred</a:t>
            </a:r>
            <a:r>
              <a:rPr sz="1200" spc="-25" dirty="0">
                <a:latin typeface="Times New Roman"/>
                <a:cs typeface="Times New Roman"/>
              </a:rPr>
              <a:t> </a:t>
            </a:r>
            <a:r>
              <a:rPr sz="1200" dirty="0">
                <a:latin typeface="Times New Roman"/>
                <a:cs typeface="Times New Roman"/>
              </a:rPr>
              <a:t>colleges</a:t>
            </a:r>
            <a:r>
              <a:rPr sz="1200" spc="-20" dirty="0">
                <a:latin typeface="Times New Roman"/>
                <a:cs typeface="Times New Roman"/>
              </a:rPr>
              <a:t> </a:t>
            </a:r>
            <a:r>
              <a:rPr sz="1200" spc="-25" dirty="0">
                <a:latin typeface="Times New Roman"/>
                <a:cs typeface="Times New Roman"/>
              </a:rPr>
              <a:t>are </a:t>
            </a:r>
            <a:r>
              <a:rPr sz="1200" spc="-10" dirty="0">
                <a:latin typeface="Times New Roman"/>
                <a:cs typeface="Times New Roman"/>
              </a:rPr>
              <a:t>located.</a:t>
            </a:r>
            <a:endParaRPr sz="1200" dirty="0">
              <a:latin typeface="Times New Roman"/>
              <a:cs typeface="Times New Roman"/>
            </a:endParaRPr>
          </a:p>
          <a:p>
            <a:pPr marL="469265" indent="-227965">
              <a:lnSpc>
                <a:spcPct val="100000"/>
              </a:lnSpc>
              <a:spcBef>
                <a:spcPts val="960"/>
              </a:spcBef>
              <a:buChar char="•"/>
              <a:tabLst>
                <a:tab pos="469265" algn="l"/>
              </a:tabLst>
            </a:pPr>
            <a:r>
              <a:rPr sz="1200" dirty="0">
                <a:latin typeface="Times New Roman"/>
                <a:cs typeface="Times New Roman"/>
              </a:rPr>
              <a:t>After</a:t>
            </a:r>
            <a:r>
              <a:rPr sz="1200" spc="-35" dirty="0">
                <a:latin typeface="Times New Roman"/>
                <a:cs typeface="Times New Roman"/>
              </a:rPr>
              <a:t> </a:t>
            </a:r>
            <a:r>
              <a:rPr sz="1200" dirty="0">
                <a:latin typeface="Times New Roman"/>
                <a:cs typeface="Times New Roman"/>
              </a:rPr>
              <a:t>selecting</a:t>
            </a:r>
            <a:r>
              <a:rPr sz="1200" spc="-30"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dirty="0">
                <a:latin typeface="Times New Roman"/>
                <a:cs typeface="Times New Roman"/>
              </a:rPr>
              <a:t>state,</a:t>
            </a:r>
            <a:r>
              <a:rPr sz="1200" spc="-20" dirty="0">
                <a:latin typeface="Times New Roman"/>
                <a:cs typeface="Times New Roman"/>
              </a:rPr>
              <a:t> </a:t>
            </a:r>
            <a:r>
              <a:rPr sz="1200" dirty="0">
                <a:latin typeface="Times New Roman"/>
                <a:cs typeface="Times New Roman"/>
              </a:rPr>
              <a:t>choose</a:t>
            </a:r>
            <a:r>
              <a:rPr sz="1200" spc="-35" dirty="0">
                <a:latin typeface="Times New Roman"/>
                <a:cs typeface="Times New Roman"/>
              </a:rPr>
              <a:t> </a:t>
            </a:r>
            <a:r>
              <a:rPr sz="1200" dirty="0">
                <a:latin typeface="Times New Roman"/>
                <a:cs typeface="Times New Roman"/>
              </a:rPr>
              <a:t>the</a:t>
            </a:r>
            <a:r>
              <a:rPr sz="1200" spc="-35" dirty="0">
                <a:latin typeface="Times New Roman"/>
                <a:cs typeface="Times New Roman"/>
              </a:rPr>
              <a:t> </a:t>
            </a:r>
            <a:r>
              <a:rPr sz="1200" dirty="0">
                <a:latin typeface="Times New Roman"/>
                <a:cs typeface="Times New Roman"/>
              </a:rPr>
              <a:t>specific</a:t>
            </a:r>
            <a:r>
              <a:rPr sz="1200" spc="-35" dirty="0">
                <a:latin typeface="Times New Roman"/>
                <a:cs typeface="Times New Roman"/>
              </a:rPr>
              <a:t> </a:t>
            </a:r>
            <a:r>
              <a:rPr sz="1200" b="1" dirty="0">
                <a:latin typeface="Times New Roman"/>
                <a:cs typeface="Times New Roman"/>
              </a:rPr>
              <a:t>College</a:t>
            </a:r>
            <a:r>
              <a:rPr sz="1200" b="1" spc="-35" dirty="0">
                <a:latin typeface="Times New Roman"/>
                <a:cs typeface="Times New Roman"/>
              </a:rPr>
              <a:t> </a:t>
            </a:r>
            <a:r>
              <a:rPr sz="1200" dirty="0">
                <a:latin typeface="Times New Roman"/>
                <a:cs typeface="Times New Roman"/>
              </a:rPr>
              <a:t>from</a:t>
            </a:r>
            <a:r>
              <a:rPr sz="1200" spc="-30"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list</a:t>
            </a:r>
            <a:r>
              <a:rPr sz="1200" spc="-30" dirty="0">
                <a:latin typeface="Times New Roman"/>
                <a:cs typeface="Times New Roman"/>
              </a:rPr>
              <a:t> </a:t>
            </a:r>
            <a:r>
              <a:rPr sz="1200" spc="-10" dirty="0">
                <a:latin typeface="Times New Roman"/>
                <a:cs typeface="Times New Roman"/>
              </a:rPr>
              <a:t>provided.</a:t>
            </a:r>
            <a:endParaRPr sz="1200" dirty="0">
              <a:latin typeface="Times New Roman"/>
              <a:cs typeface="Times New Roman"/>
            </a:endParaRPr>
          </a:p>
          <a:p>
            <a:pPr marL="12700">
              <a:lnSpc>
                <a:spcPct val="100000"/>
              </a:lnSpc>
              <a:spcBef>
                <a:spcPts val="960"/>
              </a:spcBef>
            </a:pPr>
            <a:r>
              <a:rPr sz="1200" b="1" dirty="0">
                <a:latin typeface="Times New Roman"/>
                <a:cs typeface="Times New Roman"/>
              </a:rPr>
              <a:t>Rank</a:t>
            </a:r>
            <a:r>
              <a:rPr sz="1200" b="1" spc="-60" dirty="0">
                <a:latin typeface="Times New Roman"/>
                <a:cs typeface="Times New Roman"/>
              </a:rPr>
              <a:t> </a:t>
            </a:r>
            <a:r>
              <a:rPr sz="1200" b="1" spc="-30" dirty="0">
                <a:latin typeface="Times New Roman"/>
                <a:cs typeface="Times New Roman"/>
              </a:rPr>
              <a:t>Your </a:t>
            </a:r>
            <a:r>
              <a:rPr sz="1200" b="1" dirty="0">
                <a:latin typeface="Times New Roman"/>
                <a:cs typeface="Times New Roman"/>
              </a:rPr>
              <a:t>School</a:t>
            </a:r>
            <a:r>
              <a:rPr sz="1200" b="1" spc="-15" dirty="0">
                <a:latin typeface="Times New Roman"/>
                <a:cs typeface="Times New Roman"/>
              </a:rPr>
              <a:t> </a:t>
            </a:r>
            <a:r>
              <a:rPr sz="1200" b="1" spc="-10" dirty="0">
                <a:latin typeface="Times New Roman"/>
                <a:cs typeface="Times New Roman"/>
              </a:rPr>
              <a:t>Preferences</a:t>
            </a:r>
            <a:endParaRPr sz="1200" dirty="0">
              <a:latin typeface="Times New Roman"/>
              <a:cs typeface="Times New Roman"/>
            </a:endParaRPr>
          </a:p>
          <a:p>
            <a:pPr marL="469265" indent="-227965">
              <a:lnSpc>
                <a:spcPct val="100000"/>
              </a:lnSpc>
              <a:spcBef>
                <a:spcPts val="960"/>
              </a:spcBef>
              <a:buChar char="•"/>
              <a:tabLst>
                <a:tab pos="469265" algn="l"/>
              </a:tabLst>
            </a:pPr>
            <a:r>
              <a:rPr sz="1200" dirty="0">
                <a:latin typeface="Times New Roman"/>
                <a:cs typeface="Times New Roman"/>
              </a:rPr>
              <a:t>If</a:t>
            </a:r>
            <a:r>
              <a:rPr sz="1200" spc="-25" dirty="0">
                <a:latin typeface="Times New Roman"/>
                <a:cs typeface="Times New Roman"/>
              </a:rPr>
              <a:t> </a:t>
            </a:r>
            <a:r>
              <a:rPr sz="1200" dirty="0">
                <a:latin typeface="Times New Roman"/>
                <a:cs typeface="Times New Roman"/>
              </a:rPr>
              <a:t>you</a:t>
            </a:r>
            <a:r>
              <a:rPr sz="1200" spc="-20" dirty="0">
                <a:latin typeface="Times New Roman"/>
                <a:cs typeface="Times New Roman"/>
              </a:rPr>
              <a:t> </a:t>
            </a:r>
            <a:r>
              <a:rPr sz="1200" dirty="0">
                <a:latin typeface="Times New Roman"/>
                <a:cs typeface="Times New Roman"/>
              </a:rPr>
              <a:t>have</a:t>
            </a:r>
            <a:r>
              <a:rPr sz="1200" spc="-25" dirty="0">
                <a:latin typeface="Times New Roman"/>
                <a:cs typeface="Times New Roman"/>
              </a:rPr>
              <a:t> </a:t>
            </a:r>
            <a:r>
              <a:rPr sz="1200" dirty="0">
                <a:latin typeface="Times New Roman"/>
                <a:cs typeface="Times New Roman"/>
              </a:rPr>
              <a:t>more</a:t>
            </a:r>
            <a:r>
              <a:rPr sz="1200" spc="-25" dirty="0">
                <a:latin typeface="Times New Roman"/>
                <a:cs typeface="Times New Roman"/>
              </a:rPr>
              <a:t> </a:t>
            </a:r>
            <a:r>
              <a:rPr sz="1200" dirty="0">
                <a:latin typeface="Times New Roman"/>
                <a:cs typeface="Times New Roman"/>
              </a:rPr>
              <a:t>than</a:t>
            </a:r>
            <a:r>
              <a:rPr sz="1200" spc="-20" dirty="0">
                <a:latin typeface="Times New Roman"/>
                <a:cs typeface="Times New Roman"/>
              </a:rPr>
              <a:t> </a:t>
            </a:r>
            <a:r>
              <a:rPr sz="1200" dirty="0">
                <a:latin typeface="Times New Roman"/>
                <a:cs typeface="Times New Roman"/>
              </a:rPr>
              <a:t>one</a:t>
            </a:r>
            <a:r>
              <a:rPr sz="1200" spc="-25" dirty="0">
                <a:latin typeface="Times New Roman"/>
                <a:cs typeface="Times New Roman"/>
              </a:rPr>
              <a:t> </a:t>
            </a:r>
            <a:r>
              <a:rPr sz="1200" dirty="0">
                <a:latin typeface="Times New Roman"/>
                <a:cs typeface="Times New Roman"/>
              </a:rPr>
              <a:t>college</a:t>
            </a:r>
            <a:r>
              <a:rPr sz="1200" spc="-25" dirty="0">
                <a:latin typeface="Times New Roman"/>
                <a:cs typeface="Times New Roman"/>
              </a:rPr>
              <a:t> </a:t>
            </a:r>
            <a:r>
              <a:rPr sz="1200" dirty="0">
                <a:latin typeface="Times New Roman"/>
                <a:cs typeface="Times New Roman"/>
              </a:rPr>
              <a:t>preference,</a:t>
            </a:r>
            <a:r>
              <a:rPr sz="1200" spc="-20" dirty="0">
                <a:latin typeface="Times New Roman"/>
                <a:cs typeface="Times New Roman"/>
              </a:rPr>
              <a:t> </a:t>
            </a:r>
            <a:r>
              <a:rPr sz="1200" dirty="0">
                <a:latin typeface="Times New Roman"/>
                <a:cs typeface="Times New Roman"/>
              </a:rPr>
              <a:t>rank</a:t>
            </a:r>
            <a:r>
              <a:rPr sz="1200" spc="-20" dirty="0">
                <a:latin typeface="Times New Roman"/>
                <a:cs typeface="Times New Roman"/>
              </a:rPr>
              <a:t> </a:t>
            </a:r>
            <a:r>
              <a:rPr sz="1200" dirty="0">
                <a:latin typeface="Times New Roman"/>
                <a:cs typeface="Times New Roman"/>
              </a:rPr>
              <a:t>them</a:t>
            </a:r>
            <a:r>
              <a:rPr sz="1200" spc="-25" dirty="0">
                <a:latin typeface="Times New Roman"/>
                <a:cs typeface="Times New Roman"/>
              </a:rPr>
              <a:t> </a:t>
            </a:r>
            <a:r>
              <a:rPr sz="1200" dirty="0">
                <a:latin typeface="Times New Roman"/>
                <a:cs typeface="Times New Roman"/>
              </a:rPr>
              <a:t>in</a:t>
            </a:r>
            <a:r>
              <a:rPr sz="1200" spc="-20" dirty="0">
                <a:latin typeface="Times New Roman"/>
                <a:cs typeface="Times New Roman"/>
              </a:rPr>
              <a:t> </a:t>
            </a:r>
            <a:r>
              <a:rPr sz="1200" dirty="0">
                <a:latin typeface="Times New Roman"/>
                <a:cs typeface="Times New Roman"/>
              </a:rPr>
              <a:t>order</a:t>
            </a:r>
            <a:r>
              <a:rPr sz="1200" spc="-25" dirty="0">
                <a:latin typeface="Times New Roman"/>
                <a:cs typeface="Times New Roman"/>
              </a:rPr>
              <a:t> </a:t>
            </a:r>
            <a:r>
              <a:rPr sz="1200" dirty="0">
                <a:latin typeface="Times New Roman"/>
                <a:cs typeface="Times New Roman"/>
              </a:rPr>
              <a:t>of</a:t>
            </a:r>
            <a:r>
              <a:rPr sz="1200" spc="-25" dirty="0">
                <a:latin typeface="Times New Roman"/>
                <a:cs typeface="Times New Roman"/>
              </a:rPr>
              <a:t> </a:t>
            </a:r>
            <a:r>
              <a:rPr sz="1200" spc="-10" dirty="0">
                <a:latin typeface="Times New Roman"/>
                <a:cs typeface="Times New Roman"/>
              </a:rPr>
              <a:t>priority.</a:t>
            </a:r>
            <a:endParaRPr sz="1200" dirty="0">
              <a:latin typeface="Times New Roman"/>
              <a:cs typeface="Times New Roman"/>
            </a:endParaRPr>
          </a:p>
          <a:p>
            <a:pPr marL="469900" marR="417195" indent="-228600">
              <a:lnSpc>
                <a:spcPct val="111700"/>
              </a:lnSpc>
              <a:spcBef>
                <a:spcPts val="780"/>
              </a:spcBef>
              <a:buChar char="•"/>
              <a:tabLst>
                <a:tab pos="469900" algn="l"/>
              </a:tabLst>
            </a:pPr>
            <a:r>
              <a:rPr sz="1200" dirty="0">
                <a:latin typeface="Times New Roman"/>
                <a:cs typeface="Times New Roman"/>
              </a:rPr>
              <a:t>Use</a:t>
            </a:r>
            <a:r>
              <a:rPr sz="1200" spc="-3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provided</a:t>
            </a:r>
            <a:r>
              <a:rPr sz="1200" spc="-25" dirty="0">
                <a:latin typeface="Times New Roman"/>
                <a:cs typeface="Times New Roman"/>
              </a:rPr>
              <a:t> </a:t>
            </a:r>
            <a:r>
              <a:rPr sz="1200" dirty="0">
                <a:latin typeface="Times New Roman"/>
                <a:cs typeface="Times New Roman"/>
              </a:rPr>
              <a:t>options</a:t>
            </a:r>
            <a:r>
              <a:rPr sz="1200" spc="-15"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rearrange</a:t>
            </a:r>
            <a:r>
              <a:rPr sz="1200" spc="-35" dirty="0">
                <a:latin typeface="Times New Roman"/>
                <a:cs typeface="Times New Roman"/>
              </a:rPr>
              <a:t> </a:t>
            </a:r>
            <a:r>
              <a:rPr sz="1200" dirty="0">
                <a:latin typeface="Times New Roman"/>
                <a:cs typeface="Times New Roman"/>
              </a:rPr>
              <a:t>the</a:t>
            </a:r>
            <a:r>
              <a:rPr sz="1200" spc="-30" dirty="0">
                <a:latin typeface="Times New Roman"/>
                <a:cs typeface="Times New Roman"/>
              </a:rPr>
              <a:t> </a:t>
            </a:r>
            <a:r>
              <a:rPr sz="1200" dirty="0">
                <a:latin typeface="Times New Roman"/>
                <a:cs typeface="Times New Roman"/>
              </a:rPr>
              <a:t>order</a:t>
            </a:r>
            <a:r>
              <a:rPr sz="1200" spc="-30" dirty="0">
                <a:latin typeface="Times New Roman"/>
                <a:cs typeface="Times New Roman"/>
              </a:rPr>
              <a:t> </a:t>
            </a:r>
            <a:r>
              <a:rPr sz="1200" dirty="0">
                <a:latin typeface="Times New Roman"/>
                <a:cs typeface="Times New Roman"/>
              </a:rPr>
              <a:t>of</a:t>
            </a:r>
            <a:r>
              <a:rPr sz="1200" spc="-20" dirty="0">
                <a:latin typeface="Times New Roman"/>
                <a:cs typeface="Times New Roman"/>
              </a:rPr>
              <a:t> </a:t>
            </a:r>
            <a:r>
              <a:rPr sz="1200" dirty="0">
                <a:latin typeface="Times New Roman"/>
                <a:cs typeface="Times New Roman"/>
              </a:rPr>
              <a:t>your</a:t>
            </a:r>
            <a:r>
              <a:rPr sz="1200" spc="-30" dirty="0">
                <a:latin typeface="Times New Roman"/>
                <a:cs typeface="Times New Roman"/>
              </a:rPr>
              <a:t> </a:t>
            </a:r>
            <a:r>
              <a:rPr sz="1200" dirty="0">
                <a:latin typeface="Times New Roman"/>
                <a:cs typeface="Times New Roman"/>
              </a:rPr>
              <a:t>selected</a:t>
            </a:r>
            <a:r>
              <a:rPr sz="1200" spc="-25" dirty="0">
                <a:latin typeface="Times New Roman"/>
                <a:cs typeface="Times New Roman"/>
              </a:rPr>
              <a:t> </a:t>
            </a:r>
            <a:r>
              <a:rPr sz="1200" dirty="0">
                <a:latin typeface="Times New Roman"/>
                <a:cs typeface="Times New Roman"/>
              </a:rPr>
              <a:t>schools</a:t>
            </a:r>
            <a:r>
              <a:rPr sz="1200" spc="-25" dirty="0">
                <a:latin typeface="Times New Roman"/>
                <a:cs typeface="Times New Roman"/>
              </a:rPr>
              <a:t> if </a:t>
            </a:r>
            <a:r>
              <a:rPr sz="1200" spc="-10" dirty="0">
                <a:latin typeface="Times New Roman"/>
                <a:cs typeface="Times New Roman"/>
              </a:rPr>
              <a:t>necessary.</a:t>
            </a:r>
            <a:endParaRPr sz="1200" dirty="0">
              <a:latin typeface="Times New Roman"/>
              <a:cs typeface="Times New Roman"/>
            </a:endParaRPr>
          </a:p>
          <a:p>
            <a:pPr marL="12700">
              <a:lnSpc>
                <a:spcPct val="100000"/>
              </a:lnSpc>
              <a:spcBef>
                <a:spcPts val="960"/>
              </a:spcBef>
            </a:pPr>
            <a:r>
              <a:rPr sz="1200" b="1" dirty="0">
                <a:latin typeface="Times New Roman"/>
                <a:cs typeface="Times New Roman"/>
              </a:rPr>
              <a:t>Save</a:t>
            </a:r>
            <a:r>
              <a:rPr sz="1200" b="1" spc="-70" dirty="0">
                <a:latin typeface="Times New Roman"/>
                <a:cs typeface="Times New Roman"/>
              </a:rPr>
              <a:t> </a:t>
            </a:r>
            <a:r>
              <a:rPr sz="1200" b="1" spc="-30" dirty="0">
                <a:latin typeface="Times New Roman"/>
                <a:cs typeface="Times New Roman"/>
              </a:rPr>
              <a:t>Your</a:t>
            </a:r>
            <a:r>
              <a:rPr sz="1200" b="1" spc="-35" dirty="0">
                <a:latin typeface="Times New Roman"/>
                <a:cs typeface="Times New Roman"/>
              </a:rPr>
              <a:t> </a:t>
            </a:r>
            <a:r>
              <a:rPr sz="1200" b="1" spc="-10" dirty="0">
                <a:latin typeface="Times New Roman"/>
                <a:cs typeface="Times New Roman"/>
              </a:rPr>
              <a:t>Selections</a:t>
            </a:r>
            <a:endParaRPr sz="1200" dirty="0">
              <a:latin typeface="Times New Roman"/>
              <a:cs typeface="Times New Roman"/>
            </a:endParaRPr>
          </a:p>
          <a:p>
            <a:pPr marL="469900" marR="5080" indent="-228600">
              <a:lnSpc>
                <a:spcPct val="111700"/>
              </a:lnSpc>
              <a:spcBef>
                <a:spcPts val="780"/>
              </a:spcBef>
              <a:buChar char="•"/>
              <a:tabLst>
                <a:tab pos="469900" algn="l"/>
              </a:tabLst>
            </a:pPr>
            <a:r>
              <a:rPr sz="1200" dirty="0">
                <a:latin typeface="Times New Roman"/>
                <a:cs typeface="Times New Roman"/>
              </a:rPr>
              <a:t>Once</a:t>
            </a:r>
            <a:r>
              <a:rPr sz="1200" spc="-30" dirty="0">
                <a:latin typeface="Times New Roman"/>
                <a:cs typeface="Times New Roman"/>
              </a:rPr>
              <a:t> </a:t>
            </a:r>
            <a:r>
              <a:rPr sz="1200" dirty="0">
                <a:latin typeface="Times New Roman"/>
                <a:cs typeface="Times New Roman"/>
              </a:rPr>
              <a:t>you’ve</a:t>
            </a:r>
            <a:r>
              <a:rPr sz="1200" spc="-30" dirty="0">
                <a:latin typeface="Times New Roman"/>
                <a:cs typeface="Times New Roman"/>
              </a:rPr>
              <a:t> </a:t>
            </a:r>
            <a:r>
              <a:rPr sz="1200" dirty="0">
                <a:latin typeface="Times New Roman"/>
                <a:cs typeface="Times New Roman"/>
              </a:rPr>
              <a:t>selected</a:t>
            </a:r>
            <a:r>
              <a:rPr sz="1200" spc="-20" dirty="0">
                <a:latin typeface="Times New Roman"/>
                <a:cs typeface="Times New Roman"/>
              </a:rPr>
              <a:t> </a:t>
            </a:r>
            <a:r>
              <a:rPr sz="1200" dirty="0">
                <a:latin typeface="Times New Roman"/>
                <a:cs typeface="Times New Roman"/>
              </a:rPr>
              <a:t>and</a:t>
            </a:r>
            <a:r>
              <a:rPr sz="1200" spc="-25" dirty="0">
                <a:latin typeface="Times New Roman"/>
                <a:cs typeface="Times New Roman"/>
              </a:rPr>
              <a:t> </a:t>
            </a:r>
            <a:r>
              <a:rPr sz="1200" dirty="0">
                <a:latin typeface="Times New Roman"/>
                <a:cs typeface="Times New Roman"/>
              </a:rPr>
              <a:t>ranked</a:t>
            </a:r>
            <a:r>
              <a:rPr sz="1200" spc="-20" dirty="0">
                <a:latin typeface="Times New Roman"/>
                <a:cs typeface="Times New Roman"/>
              </a:rPr>
              <a:t> </a:t>
            </a:r>
            <a:r>
              <a:rPr sz="1200" dirty="0">
                <a:latin typeface="Times New Roman"/>
                <a:cs typeface="Times New Roman"/>
              </a:rPr>
              <a:t>your</a:t>
            </a:r>
            <a:r>
              <a:rPr sz="1200" spc="-20" dirty="0">
                <a:latin typeface="Times New Roman"/>
                <a:cs typeface="Times New Roman"/>
              </a:rPr>
              <a:t> </a:t>
            </a:r>
            <a:r>
              <a:rPr sz="1200" dirty="0">
                <a:latin typeface="Times New Roman"/>
                <a:cs typeface="Times New Roman"/>
              </a:rPr>
              <a:t>colleges,</a:t>
            </a:r>
            <a:r>
              <a:rPr sz="1200" spc="-25" dirty="0">
                <a:latin typeface="Times New Roman"/>
                <a:cs typeface="Times New Roman"/>
              </a:rPr>
              <a:t> </a:t>
            </a:r>
            <a:r>
              <a:rPr sz="1200" dirty="0">
                <a:latin typeface="Times New Roman"/>
                <a:cs typeface="Times New Roman"/>
              </a:rPr>
              <a:t>click</a:t>
            </a:r>
            <a:r>
              <a:rPr sz="1200" spc="-20" dirty="0">
                <a:latin typeface="Times New Roman"/>
                <a:cs typeface="Times New Roman"/>
              </a:rPr>
              <a:t> </a:t>
            </a:r>
            <a:r>
              <a:rPr sz="1200" b="1" dirty="0">
                <a:latin typeface="Times New Roman"/>
                <a:cs typeface="Times New Roman"/>
              </a:rPr>
              <a:t>Save</a:t>
            </a:r>
            <a:r>
              <a:rPr sz="1200" b="1" spc="-30" dirty="0">
                <a:latin typeface="Times New Roman"/>
                <a:cs typeface="Times New Roman"/>
              </a:rPr>
              <a:t> </a:t>
            </a:r>
            <a:r>
              <a:rPr sz="1200" b="1" dirty="0">
                <a:latin typeface="Times New Roman"/>
                <a:cs typeface="Times New Roman"/>
              </a:rPr>
              <a:t>&amp;</a:t>
            </a:r>
            <a:r>
              <a:rPr sz="1200" b="1" spc="-25" dirty="0">
                <a:latin typeface="Times New Roman"/>
                <a:cs typeface="Times New Roman"/>
              </a:rPr>
              <a:t> </a:t>
            </a:r>
            <a:r>
              <a:rPr sz="1200" b="1" dirty="0">
                <a:latin typeface="Times New Roman"/>
                <a:cs typeface="Times New Roman"/>
              </a:rPr>
              <a:t>Close</a:t>
            </a:r>
            <a:r>
              <a:rPr sz="1200" b="1" spc="-35" dirty="0">
                <a:latin typeface="Times New Roman"/>
                <a:cs typeface="Times New Roman"/>
              </a:rPr>
              <a:t> </a:t>
            </a:r>
            <a:r>
              <a:rPr sz="1200" dirty="0">
                <a:latin typeface="Times New Roman"/>
                <a:cs typeface="Times New Roman"/>
              </a:rPr>
              <a:t>to</a:t>
            </a:r>
            <a:r>
              <a:rPr sz="1200" spc="-25" dirty="0">
                <a:latin typeface="Times New Roman"/>
                <a:cs typeface="Times New Roman"/>
              </a:rPr>
              <a:t> </a:t>
            </a:r>
            <a:r>
              <a:rPr sz="1200" dirty="0">
                <a:latin typeface="Times New Roman"/>
                <a:cs typeface="Times New Roman"/>
              </a:rPr>
              <a:t>save</a:t>
            </a:r>
            <a:r>
              <a:rPr sz="1200" spc="-25" dirty="0">
                <a:latin typeface="Times New Roman"/>
                <a:cs typeface="Times New Roman"/>
              </a:rPr>
              <a:t> </a:t>
            </a:r>
            <a:r>
              <a:rPr sz="1200" spc="-20" dirty="0">
                <a:latin typeface="Times New Roman"/>
                <a:cs typeface="Times New Roman"/>
              </a:rPr>
              <a:t>your </a:t>
            </a:r>
            <a:r>
              <a:rPr sz="1200" spc="-10" dirty="0">
                <a:latin typeface="Times New Roman"/>
                <a:cs typeface="Times New Roman"/>
              </a:rPr>
              <a:t>selections.</a:t>
            </a:r>
            <a:endParaRPr sz="1200" dirty="0">
              <a:latin typeface="Times New Roman"/>
              <a:cs typeface="Times New Roman"/>
            </a:endParaRPr>
          </a:p>
          <a:p>
            <a:pPr marL="469900" marR="196850" indent="-228600">
              <a:lnSpc>
                <a:spcPct val="111700"/>
              </a:lnSpc>
              <a:spcBef>
                <a:spcPts val="780"/>
              </a:spcBef>
              <a:buChar char="•"/>
              <a:tabLst>
                <a:tab pos="469900" algn="l"/>
              </a:tabLst>
            </a:pPr>
            <a:r>
              <a:rPr sz="1200" dirty="0">
                <a:latin typeface="Times New Roman"/>
                <a:cs typeface="Times New Roman"/>
              </a:rPr>
              <a:t>A</a:t>
            </a:r>
            <a:r>
              <a:rPr sz="1200" spc="-75" dirty="0">
                <a:latin typeface="Times New Roman"/>
                <a:cs typeface="Times New Roman"/>
              </a:rPr>
              <a:t> </a:t>
            </a:r>
            <a:r>
              <a:rPr sz="1200" dirty="0">
                <a:latin typeface="Times New Roman"/>
                <a:cs typeface="Times New Roman"/>
              </a:rPr>
              <a:t>checkmark</a:t>
            </a:r>
            <a:r>
              <a:rPr sz="1200" spc="-40" dirty="0">
                <a:latin typeface="Times New Roman"/>
                <a:cs typeface="Times New Roman"/>
              </a:rPr>
              <a:t> </a:t>
            </a:r>
            <a:r>
              <a:rPr sz="1200" dirty="0">
                <a:latin typeface="Times New Roman"/>
                <a:cs typeface="Times New Roman"/>
              </a:rPr>
              <a:t>will</a:t>
            </a:r>
            <a:r>
              <a:rPr sz="1200" spc="-30" dirty="0">
                <a:latin typeface="Times New Roman"/>
                <a:cs typeface="Times New Roman"/>
              </a:rPr>
              <a:t> </a:t>
            </a:r>
            <a:r>
              <a:rPr sz="1200" dirty="0">
                <a:latin typeface="Times New Roman"/>
                <a:cs typeface="Times New Roman"/>
              </a:rPr>
              <a:t>appear</a:t>
            </a:r>
            <a:r>
              <a:rPr sz="1200" spc="-25" dirty="0">
                <a:latin typeface="Times New Roman"/>
                <a:cs typeface="Times New Roman"/>
              </a:rPr>
              <a:t> </a:t>
            </a:r>
            <a:r>
              <a:rPr sz="1200" dirty="0">
                <a:latin typeface="Times New Roman"/>
                <a:cs typeface="Times New Roman"/>
              </a:rPr>
              <a:t>next</a:t>
            </a:r>
            <a:r>
              <a:rPr sz="1200" spc="-30" dirty="0">
                <a:latin typeface="Times New Roman"/>
                <a:cs typeface="Times New Roman"/>
              </a:rPr>
              <a:t> </a:t>
            </a:r>
            <a:r>
              <a:rPr sz="1200" dirty="0">
                <a:latin typeface="Times New Roman"/>
                <a:cs typeface="Times New Roman"/>
              </a:rPr>
              <a:t>to</a:t>
            </a:r>
            <a:r>
              <a:rPr sz="1200" spc="-35" dirty="0">
                <a:latin typeface="Times New Roman"/>
                <a:cs typeface="Times New Roman"/>
              </a:rPr>
              <a:t> </a:t>
            </a:r>
            <a:r>
              <a:rPr sz="1200" b="1" dirty="0">
                <a:latin typeface="Times New Roman"/>
                <a:cs typeface="Times New Roman"/>
              </a:rPr>
              <a:t>Select</a:t>
            </a:r>
            <a:r>
              <a:rPr sz="1200" b="1" spc="-35" dirty="0">
                <a:latin typeface="Times New Roman"/>
                <a:cs typeface="Times New Roman"/>
              </a:rPr>
              <a:t> </a:t>
            </a:r>
            <a:r>
              <a:rPr sz="1200" b="1" dirty="0">
                <a:latin typeface="Times New Roman"/>
                <a:cs typeface="Times New Roman"/>
              </a:rPr>
              <a:t>Schools</a:t>
            </a:r>
            <a:r>
              <a:rPr sz="1200" b="1" spc="-30" dirty="0">
                <a:latin typeface="Times New Roman"/>
                <a:cs typeface="Times New Roman"/>
              </a:rPr>
              <a:t> </a:t>
            </a:r>
            <a:r>
              <a:rPr sz="1200" dirty="0">
                <a:latin typeface="Times New Roman"/>
                <a:cs typeface="Times New Roman"/>
              </a:rPr>
              <a:t>in</a:t>
            </a:r>
            <a:r>
              <a:rPr sz="1200" spc="-30" dirty="0">
                <a:latin typeface="Times New Roman"/>
                <a:cs typeface="Times New Roman"/>
              </a:rPr>
              <a:t> </a:t>
            </a:r>
            <a:r>
              <a:rPr sz="1200" dirty="0">
                <a:latin typeface="Times New Roman"/>
                <a:cs typeface="Times New Roman"/>
              </a:rPr>
              <a:t>your</a:t>
            </a:r>
            <a:r>
              <a:rPr sz="1200" spc="-35" dirty="0">
                <a:latin typeface="Times New Roman"/>
                <a:cs typeface="Times New Roman"/>
              </a:rPr>
              <a:t> </a:t>
            </a:r>
            <a:r>
              <a:rPr sz="1200" dirty="0">
                <a:latin typeface="Times New Roman"/>
                <a:cs typeface="Times New Roman"/>
              </a:rPr>
              <a:t>application</a:t>
            </a:r>
            <a:r>
              <a:rPr sz="1200" spc="-30" dirty="0">
                <a:latin typeface="Times New Roman"/>
                <a:cs typeface="Times New Roman"/>
              </a:rPr>
              <a:t> </a:t>
            </a:r>
            <a:r>
              <a:rPr sz="1200" spc="-10" dirty="0">
                <a:latin typeface="Times New Roman"/>
                <a:cs typeface="Times New Roman"/>
              </a:rPr>
              <a:t>checklist, </a:t>
            </a:r>
            <a:r>
              <a:rPr sz="1200" dirty="0">
                <a:latin typeface="Times New Roman"/>
                <a:cs typeface="Times New Roman"/>
              </a:rPr>
              <a:t>indicating</a:t>
            </a:r>
            <a:r>
              <a:rPr sz="1200" spc="-25" dirty="0">
                <a:latin typeface="Times New Roman"/>
                <a:cs typeface="Times New Roman"/>
              </a:rPr>
              <a:t> </a:t>
            </a:r>
            <a:r>
              <a:rPr sz="1200" dirty="0">
                <a:latin typeface="Times New Roman"/>
                <a:cs typeface="Times New Roman"/>
              </a:rPr>
              <a:t>that</a:t>
            </a:r>
            <a:r>
              <a:rPr sz="1200" spc="-25" dirty="0">
                <a:latin typeface="Times New Roman"/>
                <a:cs typeface="Times New Roman"/>
              </a:rPr>
              <a:t> </a:t>
            </a:r>
            <a:r>
              <a:rPr sz="1200" dirty="0">
                <a:latin typeface="Times New Roman"/>
                <a:cs typeface="Times New Roman"/>
              </a:rPr>
              <a:t>this</a:t>
            </a:r>
            <a:r>
              <a:rPr sz="1200" spc="-25" dirty="0">
                <a:latin typeface="Times New Roman"/>
                <a:cs typeface="Times New Roman"/>
              </a:rPr>
              <a:t> </a:t>
            </a:r>
            <a:r>
              <a:rPr sz="1200" dirty="0">
                <a:latin typeface="Times New Roman"/>
                <a:cs typeface="Times New Roman"/>
              </a:rPr>
              <a:t>section</a:t>
            </a:r>
            <a:r>
              <a:rPr sz="1200" spc="-25" dirty="0">
                <a:latin typeface="Times New Roman"/>
                <a:cs typeface="Times New Roman"/>
              </a:rPr>
              <a:t> </a:t>
            </a:r>
            <a:r>
              <a:rPr sz="1200" dirty="0">
                <a:latin typeface="Times New Roman"/>
                <a:cs typeface="Times New Roman"/>
              </a:rPr>
              <a:t>is</a:t>
            </a:r>
            <a:r>
              <a:rPr sz="1200" spc="-25" dirty="0">
                <a:latin typeface="Times New Roman"/>
                <a:cs typeface="Times New Roman"/>
              </a:rPr>
              <a:t> </a:t>
            </a:r>
            <a:r>
              <a:rPr sz="1200" spc="-10" dirty="0">
                <a:latin typeface="Times New Roman"/>
                <a:cs typeface="Times New Roman"/>
              </a:rPr>
              <a:t>complete.</a:t>
            </a:r>
            <a:endParaRPr sz="1200" dirty="0">
              <a:latin typeface="Times New Roman"/>
              <a:cs typeface="Times New Roman"/>
            </a:endParaRPr>
          </a:p>
        </p:txBody>
      </p:sp>
      <p:pic>
        <p:nvPicPr>
          <p:cNvPr id="3" name="object 3"/>
          <p:cNvPicPr/>
          <p:nvPr/>
        </p:nvPicPr>
        <p:blipFill>
          <a:blip r:embed="rId2" cstate="print"/>
          <a:stretch>
            <a:fillRect/>
          </a:stretch>
        </p:blipFill>
        <p:spPr>
          <a:xfrm>
            <a:off x="896111" y="8939783"/>
            <a:ext cx="5980175" cy="38099"/>
          </a:xfrm>
          <a:prstGeom prst="rect">
            <a:avLst/>
          </a:prstGeom>
        </p:spPr>
      </p:pic>
      <p:pic>
        <p:nvPicPr>
          <p:cNvPr id="4" name="object 4" descr="A screenshot of a application  Description automatically generated "/>
          <p:cNvPicPr/>
          <p:nvPr/>
        </p:nvPicPr>
        <p:blipFill>
          <a:blip r:embed="rId3" cstate="print"/>
          <a:stretch>
            <a:fillRect/>
          </a:stretch>
        </p:blipFill>
        <p:spPr>
          <a:xfrm>
            <a:off x="1981200" y="5665382"/>
            <a:ext cx="3467734" cy="3312500"/>
          </a:xfrm>
          <a:prstGeom prst="rect">
            <a:avLst/>
          </a:prstGeom>
        </p:spPr>
      </p:pic>
      <p:sp>
        <p:nvSpPr>
          <p:cNvPr id="5" name="object 4">
            <a:extLst>
              <a:ext uri="{FF2B5EF4-FFF2-40B4-BE49-F238E27FC236}">
                <a16:creationId xmlns:a16="http://schemas.microsoft.com/office/drawing/2014/main" id="{603A5986-7E5F-F312-3585-D07AA5D90FBB}"/>
              </a:ext>
            </a:extLst>
          </p:cNvPr>
          <p:cNvSpPr txBox="1"/>
          <p:nvPr/>
        </p:nvSpPr>
        <p:spPr>
          <a:xfrm>
            <a:off x="1358900" y="567438"/>
            <a:ext cx="935355" cy="513080"/>
          </a:xfrm>
          <a:prstGeom prst="rect">
            <a:avLst/>
          </a:prstGeom>
        </p:spPr>
        <p:txBody>
          <a:bodyPr vert="horz" wrap="square" lIns="0" tIns="12700" rIns="0" bIns="0" rtlCol="0">
            <a:spAutoFit/>
          </a:bodyPr>
          <a:lstStyle/>
          <a:p>
            <a:pPr marL="12700">
              <a:lnSpc>
                <a:spcPct val="100000"/>
              </a:lnSpc>
              <a:spcBef>
                <a:spcPts val="100"/>
              </a:spcBef>
            </a:pPr>
            <a:r>
              <a:rPr sz="1200" dirty="0">
                <a:latin typeface="Times New Roman"/>
                <a:cs typeface="Times New Roman"/>
              </a:rPr>
              <a:t>Step</a:t>
            </a:r>
            <a:r>
              <a:rPr sz="1200" spc="-20" dirty="0">
                <a:latin typeface="Times New Roman"/>
                <a:cs typeface="Times New Roman"/>
              </a:rPr>
              <a:t> </a:t>
            </a:r>
            <a:r>
              <a:rPr sz="1200" spc="-25" dirty="0">
                <a:latin typeface="Times New Roman"/>
                <a:cs typeface="Times New Roman"/>
              </a:rPr>
              <a:t>3:</a:t>
            </a:r>
            <a:endParaRPr sz="1200" dirty="0">
              <a:latin typeface="Times New Roman"/>
              <a:cs typeface="Times New Roman"/>
            </a:endParaRPr>
          </a:p>
          <a:p>
            <a:pPr marL="12700">
              <a:lnSpc>
                <a:spcPct val="100000"/>
              </a:lnSpc>
              <a:spcBef>
                <a:spcPts val="960"/>
              </a:spcBef>
            </a:pPr>
            <a:r>
              <a:rPr sz="1200" b="1" dirty="0">
                <a:latin typeface="Times New Roman"/>
                <a:cs typeface="Times New Roman"/>
              </a:rPr>
              <a:t>Select</a:t>
            </a:r>
            <a:r>
              <a:rPr sz="1200" b="1" spc="-55" dirty="0">
                <a:latin typeface="Times New Roman"/>
                <a:cs typeface="Times New Roman"/>
              </a:rPr>
              <a:t> </a:t>
            </a:r>
            <a:r>
              <a:rPr sz="1200" b="1" spc="-10" dirty="0">
                <a:latin typeface="Times New Roman"/>
                <a:cs typeface="Times New Roman"/>
              </a:rPr>
              <a:t>Schools</a:t>
            </a:r>
            <a:endParaRPr sz="1200" dirty="0">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6788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TotalTime>
  <Words>4909</Words>
  <Application>Microsoft Macintosh PowerPoint</Application>
  <PresentationFormat>Custom</PresentationFormat>
  <Paragraphs>422</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Steve Jacobsen</dc:creator>
  <dc:description/>
  <cp:lastModifiedBy>Brittany Morgan</cp:lastModifiedBy>
  <cp:revision>2</cp:revision>
  <dcterms:created xsi:type="dcterms:W3CDTF">2026-01-19T01:08:59Z</dcterms:created>
  <dcterms:modified xsi:type="dcterms:W3CDTF">2026-01-26T17:46:48Z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0x01010036C44D551499254AB362BCF82E8568AC</vt:lpwstr>
  </property>
  <property fmtid="{D5CDD505-2E9C-101B-9397-08002B2CF9AE}" pid="3" name="Created">
    <vt:filetime>2024-08-16T00:00:00Z</vt:filetime>
  </property>
  <property fmtid="{D5CDD505-2E9C-101B-9397-08002B2CF9AE}" pid="4" name="Creator">
    <vt:lpwstr>Acrobat PDFMaker 24 for Word</vt:lpwstr>
  </property>
  <property fmtid="{D5CDD505-2E9C-101B-9397-08002B2CF9AE}" pid="5" name="GrammarlyDocumentId">
    <vt:lpwstr>ceccb949-230b-44b1-9afd-bda3836c9a20</vt:lpwstr>
  </property>
  <property fmtid="{D5CDD505-2E9C-101B-9397-08002B2CF9AE}" pid="6" name="LastSaved">
    <vt:filetime>2026-01-19T00:00:00Z</vt:filetime>
  </property>
  <property fmtid="{D5CDD505-2E9C-101B-9397-08002B2CF9AE}" pid="7" name="Producer">
    <vt:lpwstr>Adobe PDF Library 24.1.135</vt:lpwstr>
  </property>
  <property fmtid="{D5CDD505-2E9C-101B-9397-08002B2CF9AE}" pid="8" name="SourceModified">
    <vt:lpwstr/>
  </property>
</Properties>
</file>